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wdp" ContentType="image/vnd.ms-photo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0" r:id="rId1"/>
  </p:sldMasterIdLst>
  <p:sldIdLst>
    <p:sldId id="276" r:id="rId2"/>
    <p:sldId id="256" r:id="rId3"/>
    <p:sldId id="257" r:id="rId4"/>
    <p:sldId id="258" r:id="rId5"/>
    <p:sldId id="262" r:id="rId6"/>
    <p:sldId id="263" r:id="rId7"/>
    <p:sldId id="261" r:id="rId8"/>
    <p:sldId id="260" r:id="rId9"/>
    <p:sldId id="259" r:id="rId10"/>
    <p:sldId id="264" r:id="rId11"/>
    <p:sldId id="265" r:id="rId12"/>
    <p:sldId id="273" r:id="rId13"/>
    <p:sldId id="266" r:id="rId14"/>
    <p:sldId id="274" r:id="rId15"/>
    <p:sldId id="275" r:id="rId16"/>
    <p:sldId id="267" r:id="rId17"/>
    <p:sldId id="268" r:id="rId18"/>
    <p:sldId id="269" r:id="rId19"/>
    <p:sldId id="270" r:id="rId20"/>
    <p:sldId id="271" r:id="rId21"/>
    <p:sldId id="272" r:id="rId22"/>
  </p:sldIdLst>
  <p:sldSz cx="9144000" cy="6858000" type="screen4x3"/>
  <p:notesSz cx="6858000" cy="9144000"/>
  <p:defaultTextStyle>
    <a:defPPr>
      <a:defRPr lang="zh-TW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720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子標題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按一下以編輯母片子標題樣式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09C4-F8AB-B34D-B62C-604235F3ED5B}" type="datetimeFigureOut">
              <a:rPr kumimoji="1" lang="zh-TW" altLang="en-US" smtClean="0"/>
              <a:t>16/6/30</a:t>
            </a:fld>
            <a:endParaRPr kumimoji="1"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橢圓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FDB9435-8825-1D49-B042-3E4C32C96F17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09C4-F8AB-B34D-B62C-604235F3ED5B}" type="datetimeFigureOut">
              <a:rPr kumimoji="1" lang="zh-TW" altLang="en-US" smtClean="0"/>
              <a:t>16/6/30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B9435-8825-1D49-B042-3E4C32C96F1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FDB9435-8825-1D49-B042-3E4C32C96F17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09C4-F8AB-B34D-B62C-604235F3ED5B}" type="datetimeFigureOut">
              <a:rPr kumimoji="1" lang="zh-TW" altLang="en-US" smtClean="0"/>
              <a:t>16/6/30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2" name="垂直標題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09C4-F8AB-B34D-B62C-604235F3ED5B}" type="datetimeFigureOut">
              <a:rPr kumimoji="1" lang="zh-TW" altLang="en-US" smtClean="0"/>
              <a:t>16/6/30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FDB9435-8825-1D49-B042-3E4C32C96F17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09C4-F8AB-B34D-B62C-604235F3ED5B}" type="datetimeFigureOut">
              <a:rPr kumimoji="1" lang="zh-TW" altLang="en-US" smtClean="0"/>
              <a:t>16/6/30</a:t>
            </a:fld>
            <a:endParaRPr kumimoji="1"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FDB9435-8825-1D49-B042-3E4C32C96F17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CE309C4-F8AB-B34D-B62C-604235F3ED5B}" type="datetimeFigureOut">
              <a:rPr kumimoji="1" lang="zh-TW" altLang="en-US" smtClean="0"/>
              <a:t>16/6/30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B9435-8825-1D49-B042-3E4C32C96F17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內容版面配置區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內容版面配置區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09C4-F8AB-B34D-B62C-604235F3ED5B}" type="datetimeFigureOut">
              <a:rPr kumimoji="1" lang="zh-TW" altLang="en-US" smtClean="0"/>
              <a:t>16/6/30</a:t>
            </a:fld>
            <a:endParaRPr kumimoji="1"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1" lang="zh-TW" alt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內容版面配置區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6" name="內容版面配置區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橢圓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橢圓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FDB9435-8825-1D49-B042-3E4C32C96F17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09C4-F8AB-B34D-B62C-604235F3ED5B}" type="datetimeFigureOut">
              <a:rPr kumimoji="1" lang="zh-TW" altLang="en-US" smtClean="0"/>
              <a:t>16/6/30</a:t>
            </a:fld>
            <a:endParaRPr kumimoji="1"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FDB9435-8825-1D49-B042-3E4C32C96F1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09C4-F8AB-B34D-B62C-604235F3ED5B}" type="datetimeFigureOut">
              <a:rPr kumimoji="1" lang="zh-TW" altLang="en-US" smtClean="0"/>
              <a:t>16/6/30</a:t>
            </a:fld>
            <a:endParaRPr kumimoji="1"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FDB9435-8825-1D49-B042-3E4C32C96F1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內容版面配置區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FDB9435-8825-1D49-B042-3E4C32C96F17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09C4-F8AB-B34D-B62C-604235F3ED5B}" type="datetimeFigureOut">
              <a:rPr kumimoji="1" lang="zh-TW" altLang="en-US" smtClean="0"/>
              <a:t>16/6/30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1"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直線接點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橢圓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FDB9435-8825-1D49-B042-3E4C32C96F17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將圖片拖曳至版面配置區或按一下圖示以新增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CE309C4-F8AB-B34D-B62C-604235F3ED5B}" type="datetimeFigureOut">
              <a:rPr kumimoji="1" lang="zh-TW" altLang="en-US" smtClean="0"/>
              <a:t>16/6/30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1"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CE309C4-F8AB-B34D-B62C-604235F3ED5B}" type="datetimeFigureOut">
              <a:rPr kumimoji="1" lang="zh-TW" altLang="en-US" smtClean="0"/>
              <a:t>16/6/30</a:t>
            </a:fld>
            <a:endParaRPr kumimoji="1"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FDB9435-8825-1D49-B042-3E4C32C96F17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app2.atmovies.com.tw/film/fpen40160644/" TargetMode="External"/><Relationship Id="rId4" Type="http://schemas.openxmlformats.org/officeDocument/2006/relationships/image" Target="../media/image6.png"/><Relationship Id="rId5" Type="http://schemas.microsoft.com/office/2007/relationships/hdphoto" Target="../media/hdphoto4.wdp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app2.atmovies.com.tw/film/fqfr40390808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7.png"/><Relationship Id="rId3" Type="http://schemas.microsoft.com/office/2007/relationships/hdphoto" Target="../media/hdphoto5.wdp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8.gi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9.gi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0.png"/><Relationship Id="rId3" Type="http://schemas.microsoft.com/office/2007/relationships/hdphoto" Target="../media/hdphoto6.wdp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0.png"/><Relationship Id="rId3" Type="http://schemas.microsoft.com/office/2007/relationships/hdphoto" Target="../media/hdphoto6.wdp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microsoft.com/office/2007/relationships/hdphoto" Target="../media/hdphoto7.wdp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8.wdp"/><Relationship Id="rId4" Type="http://schemas.microsoft.com/office/2007/relationships/hdphoto" Target="../media/hdphoto9.wdp"/><Relationship Id="rId5" Type="http://schemas.microsoft.com/office/2007/relationships/hdphoto" Target="../media/hdphoto10.wdp"/><Relationship Id="rId6" Type="http://schemas.microsoft.com/office/2007/relationships/hdphoto" Target="../media/hdphoto11.wdp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microsoft.com/office/2007/relationships/hdphoto" Target="../media/hdphoto2.wdp"/><Relationship Id="rId5" Type="http://schemas.microsoft.com/office/2007/relationships/hdphoto" Target="../media/hdphoto3.wdp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752" y="228599"/>
            <a:ext cx="8534400" cy="1041535"/>
          </a:xfrm>
        </p:spPr>
        <p:txBody>
          <a:bodyPr>
            <a:noAutofit/>
          </a:bodyPr>
          <a:lstStyle/>
          <a:p>
            <a:r>
              <a:rPr kumimoji="1" lang="zh-TW" altLang="en-US" sz="6600" b="1" dirty="0" smtClean="0">
                <a:solidFill>
                  <a:srgbClr val="93540A"/>
                </a:solidFill>
              </a:rPr>
              <a:t>自我介紹</a:t>
            </a:r>
            <a:endParaRPr kumimoji="1" lang="zh-TW" altLang="en-US" sz="6600" b="1" dirty="0">
              <a:solidFill>
                <a:srgbClr val="93540A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zh-TW" altLang="en-US" sz="4800" dirty="0" smtClean="0">
                <a:solidFill>
                  <a:srgbClr val="93540A"/>
                </a:solidFill>
                <a:latin typeface="+mj-ea"/>
                <a:ea typeface="+mj-ea"/>
              </a:rPr>
              <a:t>姓名：吳惠珍</a:t>
            </a:r>
            <a:endParaRPr kumimoji="1" lang="en-US" altLang="zh-TW" sz="4800" dirty="0" smtClean="0">
              <a:solidFill>
                <a:srgbClr val="93540A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kumimoji="1" lang="zh-TW" altLang="en-US" sz="4800" dirty="0" smtClean="0">
                <a:solidFill>
                  <a:srgbClr val="93540A"/>
                </a:solidFill>
                <a:latin typeface="+mj-ea"/>
                <a:ea typeface="+mj-ea"/>
              </a:rPr>
              <a:t>家庭教育專業人員認證</a:t>
            </a:r>
            <a:endParaRPr kumimoji="1" lang="en-US" altLang="zh-TW" sz="4800" dirty="0" smtClean="0">
              <a:solidFill>
                <a:srgbClr val="93540A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kumimoji="1" lang="zh-TW" altLang="en-US" sz="4800" dirty="0" smtClean="0">
                <a:solidFill>
                  <a:srgbClr val="93540A"/>
                </a:solidFill>
                <a:latin typeface="+mj-ea"/>
                <a:ea typeface="+mj-ea"/>
              </a:rPr>
              <a:t>高齡自主學習團體帶領人</a:t>
            </a:r>
            <a:endParaRPr kumimoji="1" lang="en-US" altLang="zh-TW" sz="4800" dirty="0">
              <a:solidFill>
                <a:srgbClr val="93540A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kumimoji="1" lang="zh-TW" altLang="en-US" sz="4800" dirty="0" smtClean="0">
                <a:solidFill>
                  <a:srgbClr val="93540A"/>
                </a:solidFill>
                <a:latin typeface="+mj-ea"/>
                <a:ea typeface="+mj-ea"/>
              </a:rPr>
              <a:t>健康家庭研究中心前隊長</a:t>
            </a:r>
            <a:endParaRPr kumimoji="1" lang="en-US" altLang="zh-TW" sz="4800" dirty="0" smtClean="0">
              <a:solidFill>
                <a:srgbClr val="93540A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kumimoji="1" lang="zh-TW" altLang="en-US" sz="4800" dirty="0" smtClean="0">
                <a:solidFill>
                  <a:srgbClr val="93540A"/>
                </a:solidFill>
                <a:latin typeface="+mj-ea"/>
                <a:ea typeface="+mj-ea"/>
              </a:rPr>
              <a:t>台北市家庭中心諮詢志工</a:t>
            </a:r>
            <a:endParaRPr kumimoji="1" lang="en-US" altLang="zh-TW" sz="4800" dirty="0" smtClean="0">
              <a:solidFill>
                <a:srgbClr val="93540A"/>
              </a:solidFill>
              <a:latin typeface="+mj-ea"/>
              <a:ea typeface="+mj-ea"/>
            </a:endParaRPr>
          </a:p>
          <a:p>
            <a:pPr marL="0" indent="0">
              <a:buNone/>
            </a:pPr>
            <a:endParaRPr kumimoji="1" lang="zh-TW" altLang="en-US" dirty="0"/>
          </a:p>
        </p:txBody>
      </p:sp>
      <p:pic>
        <p:nvPicPr>
          <p:cNvPr id="7" name="圖片 6" descr="43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6032" y="120833"/>
            <a:ext cx="2117968" cy="1850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633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752" y="228599"/>
            <a:ext cx="8534400" cy="997737"/>
          </a:xfrm>
        </p:spPr>
        <p:txBody>
          <a:bodyPr>
            <a:noAutofit/>
          </a:bodyPr>
          <a:lstStyle/>
          <a:p>
            <a:r>
              <a:rPr kumimoji="1" lang="zh-TW" altLang="en-US" sz="6600" b="1" dirty="0" smtClean="0">
                <a:solidFill>
                  <a:srgbClr val="93540A"/>
                </a:solidFill>
              </a:rPr>
              <a:t>玫瑰少年</a:t>
            </a:r>
            <a:endParaRPr kumimoji="1" lang="zh-TW" altLang="en-US" sz="6600" b="1" dirty="0">
              <a:solidFill>
                <a:srgbClr val="93540A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kumimoji="1" lang="zh-TW" altLang="en-US" sz="4000" b="1" dirty="0" smtClean="0">
                <a:solidFill>
                  <a:srgbClr val="93540A"/>
                </a:solidFill>
              </a:rPr>
              <a:t>導演：雅蘭貝利</a:t>
            </a:r>
            <a:endParaRPr kumimoji="1" lang="en-US" altLang="zh-TW" sz="4000" b="1" dirty="0" smtClean="0">
              <a:solidFill>
                <a:srgbClr val="93540A"/>
              </a:solidFill>
            </a:endParaRPr>
          </a:p>
          <a:p>
            <a:r>
              <a:rPr kumimoji="1" lang="zh-TW" altLang="en-US" sz="4000" b="1" dirty="0" smtClean="0">
                <a:solidFill>
                  <a:srgbClr val="93540A"/>
                </a:solidFill>
              </a:rPr>
              <a:t>編劇：</a:t>
            </a:r>
            <a:r>
              <a:rPr kumimoji="1" lang="zh-TW" altLang="en-US" sz="4000" b="1" dirty="0">
                <a:solidFill>
                  <a:srgbClr val="93540A"/>
                </a:solidFill>
              </a:rPr>
              <a:t>雅蘭貝</a:t>
            </a:r>
            <a:r>
              <a:rPr kumimoji="1" lang="zh-TW" altLang="en-US" sz="4000" b="1" dirty="0" smtClean="0">
                <a:solidFill>
                  <a:srgbClr val="93540A"/>
                </a:solidFill>
              </a:rPr>
              <a:t>利、</a:t>
            </a:r>
            <a:r>
              <a:rPr kumimoji="1" lang="en-US" altLang="zh-TW" sz="4000" b="1" dirty="0" smtClean="0">
                <a:solidFill>
                  <a:srgbClr val="93540A"/>
                </a:solidFill>
              </a:rPr>
              <a:t>  </a:t>
            </a:r>
            <a:r>
              <a:rPr kumimoji="1" lang="zh-TW" altLang="en-US" sz="4000" b="1" dirty="0" smtClean="0">
                <a:solidFill>
                  <a:srgbClr val="93540A"/>
                </a:solidFill>
              </a:rPr>
              <a:t>克里斯</a:t>
            </a:r>
            <a:r>
              <a:rPr kumimoji="1" lang="en-US" altLang="zh-TW" sz="4000" b="1" dirty="0" smtClean="0">
                <a:solidFill>
                  <a:srgbClr val="93540A"/>
                </a:solidFill>
              </a:rPr>
              <a:t> </a:t>
            </a:r>
            <a:r>
              <a:rPr kumimoji="1" lang="zh-TW" altLang="en-US" sz="4000" b="1" dirty="0" smtClean="0">
                <a:solidFill>
                  <a:srgbClr val="93540A"/>
                </a:solidFill>
              </a:rPr>
              <a:t>凡德</a:t>
            </a:r>
            <a:r>
              <a:rPr kumimoji="1" lang="en-US" altLang="zh-TW" sz="4000" b="1" dirty="0" smtClean="0">
                <a:solidFill>
                  <a:srgbClr val="93540A"/>
                </a:solidFill>
              </a:rPr>
              <a:t> </a:t>
            </a:r>
            <a:r>
              <a:rPr kumimoji="1" lang="zh-TW" altLang="en-US" sz="4000" b="1" dirty="0" smtClean="0">
                <a:solidFill>
                  <a:srgbClr val="93540A"/>
                </a:solidFill>
              </a:rPr>
              <a:t>斯塔潘</a:t>
            </a:r>
            <a:endParaRPr kumimoji="1" lang="en-US" altLang="zh-TW" sz="4000" b="1" dirty="0" smtClean="0">
              <a:solidFill>
                <a:srgbClr val="93540A"/>
              </a:solidFill>
            </a:endParaRPr>
          </a:p>
          <a:p>
            <a:r>
              <a:rPr kumimoji="1" lang="zh-TW" altLang="en-US" sz="4000" b="1" dirty="0" smtClean="0">
                <a:solidFill>
                  <a:srgbClr val="93540A"/>
                </a:solidFill>
              </a:rPr>
              <a:t>演員：蜜雪兒拉侯克</a:t>
            </a:r>
            <a:r>
              <a:rPr kumimoji="1" lang="en-US" altLang="zh-TW" sz="4000" b="1" dirty="0" smtClean="0">
                <a:solidFill>
                  <a:srgbClr val="93540A"/>
                </a:solidFill>
              </a:rPr>
              <a:t>    </a:t>
            </a:r>
            <a:r>
              <a:rPr kumimoji="1" lang="zh-TW" altLang="en-US" sz="4000" b="1" dirty="0" smtClean="0">
                <a:solidFill>
                  <a:srgbClr val="93540A"/>
                </a:solidFill>
              </a:rPr>
              <a:t>海倫文森</a:t>
            </a:r>
            <a:endParaRPr kumimoji="1" lang="en-US" altLang="zh-TW" sz="4000" b="1" dirty="0" smtClean="0">
              <a:solidFill>
                <a:srgbClr val="93540A"/>
              </a:solidFill>
            </a:endParaRPr>
          </a:p>
          <a:p>
            <a:r>
              <a:rPr kumimoji="1" lang="zh-TW" altLang="en-US" sz="4000" b="1" dirty="0" smtClean="0">
                <a:solidFill>
                  <a:srgbClr val="93540A"/>
                </a:solidFill>
              </a:rPr>
              <a:t>金球獎最佳外語片</a:t>
            </a:r>
            <a:endParaRPr kumimoji="1" lang="en-US" altLang="zh-TW" sz="4000" b="1" dirty="0" smtClean="0">
              <a:solidFill>
                <a:srgbClr val="93540A"/>
              </a:solidFill>
            </a:endParaRPr>
          </a:p>
          <a:p>
            <a:r>
              <a:rPr kumimoji="1" lang="zh-TW" altLang="en-US" sz="4000" b="1" dirty="0" smtClean="0">
                <a:solidFill>
                  <a:srgbClr val="93540A"/>
                </a:solidFill>
              </a:rPr>
              <a:t>坎城城影展導演</a:t>
            </a:r>
            <a:endParaRPr kumimoji="1" lang="zh-TW" altLang="en-US" sz="4000" b="1" dirty="0">
              <a:solidFill>
                <a:srgbClr val="93540A"/>
              </a:solidFill>
            </a:endParaRPr>
          </a:p>
        </p:txBody>
      </p:sp>
      <p:pic>
        <p:nvPicPr>
          <p:cNvPr id="4" name="圖片 3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1724" y="3663184"/>
            <a:ext cx="3084428" cy="2741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286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752" y="228599"/>
            <a:ext cx="8534400" cy="981191"/>
          </a:xfrm>
        </p:spPr>
        <p:txBody>
          <a:bodyPr>
            <a:noAutofit/>
          </a:bodyPr>
          <a:lstStyle/>
          <a:p>
            <a:r>
              <a:rPr kumimoji="1" lang="zh-TW" altLang="en-US" sz="6600" dirty="0" smtClean="0">
                <a:solidFill>
                  <a:srgbClr val="93540A"/>
                </a:solidFill>
              </a:rPr>
              <a:t>導演</a:t>
            </a:r>
            <a:r>
              <a:rPr kumimoji="1" lang="en-US" altLang="zh-TW" sz="6600" dirty="0" smtClean="0">
                <a:solidFill>
                  <a:srgbClr val="93540A"/>
                </a:solidFill>
              </a:rPr>
              <a:t>『</a:t>
            </a:r>
            <a:r>
              <a:rPr kumimoji="1" lang="zh-TW" altLang="en-US" sz="6600" dirty="0" smtClean="0">
                <a:solidFill>
                  <a:srgbClr val="93540A"/>
                </a:solidFill>
              </a:rPr>
              <a:t>雅蘭貝利</a:t>
            </a:r>
            <a:r>
              <a:rPr kumimoji="1" lang="en-US" altLang="zh-TW" sz="5400" dirty="0" smtClean="0"/>
              <a:t>』</a:t>
            </a:r>
            <a:endParaRPr kumimoji="1" lang="zh-TW" altLang="en-US" sz="54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01752" y="1209791"/>
            <a:ext cx="8503920" cy="60187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zh-TW" altLang="en-US" sz="4000" b="1" dirty="0" smtClean="0">
                <a:solidFill>
                  <a:srgbClr val="93540A"/>
                </a:solidFill>
                <a:latin typeface="+mj-ea"/>
                <a:ea typeface="+mj-ea"/>
              </a:rPr>
              <a:t>出生比利時</a:t>
            </a:r>
            <a:endParaRPr kumimoji="1" lang="en-US" altLang="zh-TW" sz="4000" b="1" dirty="0" smtClean="0">
              <a:solidFill>
                <a:srgbClr val="93540A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4000" b="1" dirty="0">
                <a:solidFill>
                  <a:srgbClr val="93540A"/>
                </a:solidFill>
                <a:latin typeface="+mj-ea"/>
                <a:ea typeface="+mj-ea"/>
              </a:rPr>
              <a:t>作品：</a:t>
            </a:r>
            <a:r>
              <a:rPr lang="en-US" altLang="zh-TW" sz="4000" b="1" dirty="0">
                <a:solidFill>
                  <a:srgbClr val="93540A"/>
                </a:solidFill>
                <a:latin typeface="+mj-ea"/>
                <a:ea typeface="+mj-ea"/>
              </a:rPr>
              <a:t>《</a:t>
            </a:r>
            <a:r>
              <a:rPr lang="zh-TW" altLang="en-US" sz="4000" b="1" dirty="0">
                <a:solidFill>
                  <a:srgbClr val="93540A"/>
                </a:solidFill>
                <a:latin typeface="+mj-ea"/>
                <a:ea typeface="+mj-ea"/>
              </a:rPr>
              <a:t>玫瑰少年</a:t>
            </a:r>
            <a:r>
              <a:rPr lang="en-US" altLang="zh-TW" sz="4000" b="1" dirty="0">
                <a:solidFill>
                  <a:srgbClr val="93540A"/>
                </a:solidFill>
                <a:latin typeface="+mj-ea"/>
                <a:ea typeface="+mj-ea"/>
              </a:rPr>
              <a:t>》</a:t>
            </a:r>
            <a:r>
              <a:rPr lang="zh-TW" altLang="en-US" sz="4000" b="1" dirty="0" smtClean="0">
                <a:solidFill>
                  <a:srgbClr val="93540A"/>
                </a:solidFill>
                <a:latin typeface="+mj-ea"/>
                <a:ea typeface="+mj-ea"/>
              </a:rPr>
              <a:t>、</a:t>
            </a:r>
            <a:r>
              <a:rPr lang="en-US" altLang="zh-TW" sz="4000" b="1" dirty="0" smtClean="0">
                <a:solidFill>
                  <a:srgbClr val="93540A"/>
                </a:solidFill>
                <a:latin typeface="+mj-ea"/>
                <a:ea typeface="+mj-ea"/>
              </a:rPr>
              <a:t>《</a:t>
            </a:r>
            <a:r>
              <a:rPr lang="en-US" altLang="zh-TW" sz="4000" b="1" i="1" dirty="0">
                <a:solidFill>
                  <a:srgbClr val="93540A"/>
                </a:solidFill>
                <a:latin typeface="+mj-ea"/>
                <a:ea typeface="+mj-ea"/>
                <a:hlinkClick r:id="rId2"/>
              </a:rPr>
              <a:t>36</a:t>
            </a:r>
            <a:r>
              <a:rPr lang="zh-TW" altLang="en-US" sz="4000" b="1" i="1" dirty="0">
                <a:solidFill>
                  <a:srgbClr val="93540A"/>
                </a:solidFill>
                <a:latin typeface="+mj-ea"/>
                <a:ea typeface="+mj-ea"/>
                <a:hlinkClick r:id="rId2"/>
              </a:rPr>
              <a:t>總局</a:t>
            </a:r>
            <a:r>
              <a:rPr lang="en-US" altLang="zh-TW" sz="4000" b="1" i="1" dirty="0">
                <a:solidFill>
                  <a:srgbClr val="93540A"/>
                </a:solidFill>
                <a:latin typeface="+mj-ea"/>
                <a:ea typeface="+mj-ea"/>
                <a:hlinkClick r:id="rId2"/>
              </a:rPr>
              <a:t>》</a:t>
            </a:r>
            <a:r>
              <a:rPr lang="zh-TW" altLang="en-US" sz="4000" b="1" i="1" dirty="0" smtClean="0">
                <a:solidFill>
                  <a:srgbClr val="93540A"/>
                </a:solidFill>
                <a:latin typeface="+mj-ea"/>
                <a:ea typeface="+mj-ea"/>
                <a:hlinkClick r:id="rId2"/>
              </a:rPr>
              <a:t>、</a:t>
            </a:r>
            <a:r>
              <a:rPr lang="en-US" altLang="zh-TW" sz="4000" b="1" i="1" dirty="0" smtClean="0">
                <a:solidFill>
                  <a:srgbClr val="93540A"/>
                </a:solidFill>
                <a:latin typeface="+mj-ea"/>
                <a:ea typeface="+mj-ea"/>
                <a:hlinkClick r:id="rId2"/>
              </a:rPr>
              <a:t>《</a:t>
            </a:r>
            <a:r>
              <a:rPr lang="zh-TW" altLang="en-US" sz="4000" b="1" i="1" dirty="0">
                <a:solidFill>
                  <a:srgbClr val="93540A"/>
                </a:solidFill>
                <a:latin typeface="+mj-ea"/>
                <a:ea typeface="+mj-ea"/>
                <a:hlinkClick r:id="rId3"/>
              </a:rPr>
              <a:t>激情謊言</a:t>
            </a:r>
            <a:r>
              <a:rPr lang="en-US" altLang="zh-TW" sz="4000" b="1" i="1" dirty="0" smtClean="0">
                <a:solidFill>
                  <a:srgbClr val="93540A"/>
                </a:solidFill>
                <a:latin typeface="+mj-ea"/>
                <a:ea typeface="+mj-ea"/>
                <a:hlinkClick r:id="rId3"/>
              </a:rPr>
              <a:t>》</a:t>
            </a:r>
            <a:endParaRPr lang="en-US" altLang="zh-TW" sz="4000" b="1" i="1" dirty="0" smtClean="0">
              <a:solidFill>
                <a:srgbClr val="93540A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4000" b="1" dirty="0">
                <a:solidFill>
                  <a:srgbClr val="93540A"/>
                </a:solidFill>
                <a:latin typeface="+mj-ea"/>
                <a:ea typeface="+mj-ea"/>
              </a:rPr>
              <a:t>得獎紀錄： </a:t>
            </a:r>
          </a:p>
          <a:p>
            <a:pPr marL="0" indent="0">
              <a:buNone/>
            </a:pPr>
            <a:r>
              <a:rPr lang="zh-CHT" altLang="en-US" sz="4000" b="1" dirty="0">
                <a:solidFill>
                  <a:srgbClr val="93540A"/>
                </a:solidFill>
                <a:latin typeface="+mj-ea"/>
                <a:ea typeface="+mj-ea"/>
              </a:rPr>
              <a:t>＊哥本哈根國際影展觀摩</a:t>
            </a:r>
            <a:r>
              <a:rPr lang="zh-CHT" altLang="en-US" sz="4000" b="1" dirty="0" smtClean="0">
                <a:solidFill>
                  <a:srgbClr val="93540A"/>
                </a:solidFill>
                <a:latin typeface="+mj-ea"/>
                <a:ea typeface="+mj-ea"/>
              </a:rPr>
              <a:t>影片</a:t>
            </a:r>
            <a:endParaRPr lang="en-US" altLang="zh-TW" sz="4000" b="1" dirty="0">
              <a:solidFill>
                <a:srgbClr val="93540A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4000" b="1" dirty="0" smtClean="0">
                <a:solidFill>
                  <a:srgbClr val="93540A"/>
                </a:solidFill>
                <a:latin typeface="+mj-ea"/>
                <a:ea typeface="+mj-ea"/>
              </a:rPr>
              <a:t>＊</a:t>
            </a:r>
            <a:r>
              <a:rPr lang="zh-TW" altLang="en-US" sz="4000" b="1" dirty="0">
                <a:solidFill>
                  <a:srgbClr val="93540A"/>
                </a:solidFill>
                <a:latin typeface="+mj-ea"/>
                <a:ea typeface="+mj-ea"/>
              </a:rPr>
              <a:t>法國電影嘉年華國際影展觀摩</a:t>
            </a:r>
            <a:r>
              <a:rPr lang="zh-TW" altLang="en-US" sz="4000" b="1" dirty="0" smtClean="0">
                <a:solidFill>
                  <a:srgbClr val="93540A"/>
                </a:solidFill>
                <a:latin typeface="+mj-ea"/>
                <a:ea typeface="+mj-ea"/>
              </a:rPr>
              <a:t>影片＊</a:t>
            </a:r>
            <a:r>
              <a:rPr lang="zh-TW" altLang="en-US" sz="4000" b="1" dirty="0">
                <a:solidFill>
                  <a:srgbClr val="93540A"/>
                </a:solidFill>
                <a:latin typeface="+mj-ea"/>
                <a:ea typeface="+mj-ea"/>
              </a:rPr>
              <a:t>比利時國際影展觀摩</a:t>
            </a:r>
            <a:r>
              <a:rPr lang="zh-TW" altLang="en-US" sz="4000" b="1" dirty="0" smtClean="0">
                <a:solidFill>
                  <a:srgbClr val="93540A"/>
                </a:solidFill>
                <a:latin typeface="+mj-ea"/>
                <a:ea typeface="+mj-ea"/>
              </a:rPr>
              <a:t>影片</a:t>
            </a:r>
            <a:endParaRPr kumimoji="1" lang="zh-TW" altLang="en-US" sz="4000" b="1" dirty="0">
              <a:solidFill>
                <a:srgbClr val="93540A"/>
              </a:solidFill>
              <a:latin typeface="+mj-ea"/>
              <a:ea typeface="+mj-ea"/>
            </a:endParaRPr>
          </a:p>
        </p:txBody>
      </p:sp>
      <p:pic>
        <p:nvPicPr>
          <p:cNvPr id="7" name="圖片 6" descr="285580,1310594162,2.jpg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6875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0679" y="1784442"/>
            <a:ext cx="2268358" cy="2389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250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idx="1"/>
          </p:nvPr>
        </p:nvSpPr>
        <p:spPr>
          <a:xfrm>
            <a:off x="967700" y="2722030"/>
            <a:ext cx="7527013" cy="3841084"/>
          </a:xfrm>
        </p:spPr>
        <p:txBody>
          <a:bodyPr>
            <a:noAutofit/>
          </a:bodyPr>
          <a:lstStyle/>
          <a:p>
            <a:r>
              <a:rPr kumimoji="1" lang="zh-TW" altLang="en-US" sz="4000" dirty="0" smtClean="0">
                <a:solidFill>
                  <a:srgbClr val="93540A"/>
                </a:solidFill>
                <a:latin typeface="+mj-ea"/>
                <a:ea typeface="+mj-ea"/>
              </a:rPr>
              <a:t>什麼是女生</a:t>
            </a:r>
            <a:r>
              <a:rPr kumimoji="1" lang="zh-TW" altLang="en-US" sz="3600" dirty="0" smtClean="0">
                <a:solidFill>
                  <a:srgbClr val="93540A"/>
                </a:solidFill>
                <a:latin typeface="+mj-ea"/>
                <a:ea typeface="+mj-ea"/>
              </a:rPr>
              <a:t>？</a:t>
            </a:r>
            <a:endParaRPr kumimoji="1" lang="en-US" altLang="zh-TW" sz="3600" dirty="0" smtClean="0">
              <a:solidFill>
                <a:srgbClr val="93540A"/>
              </a:solidFill>
              <a:latin typeface="+mj-ea"/>
              <a:ea typeface="+mj-ea"/>
            </a:endParaRPr>
          </a:p>
          <a:p>
            <a:endParaRPr kumimoji="1" lang="en-US" altLang="zh-TW" sz="3600" dirty="0" smtClean="0">
              <a:solidFill>
                <a:srgbClr val="93540A"/>
              </a:solidFill>
              <a:latin typeface="+mj-ea"/>
              <a:ea typeface="+mj-ea"/>
            </a:endParaRPr>
          </a:p>
          <a:p>
            <a:r>
              <a:rPr kumimoji="1" lang="zh-TW" altLang="en-US" sz="4000" dirty="0">
                <a:solidFill>
                  <a:srgbClr val="93540A"/>
                </a:solidFill>
                <a:latin typeface="+mj-ea"/>
                <a:ea typeface="+mj-ea"/>
              </a:rPr>
              <a:t>什麼</a:t>
            </a:r>
            <a:r>
              <a:rPr kumimoji="1" lang="zh-TW" altLang="en-US" sz="4000" dirty="0" smtClean="0">
                <a:solidFill>
                  <a:srgbClr val="93540A"/>
                </a:solidFill>
                <a:latin typeface="+mj-ea"/>
                <a:ea typeface="+mj-ea"/>
              </a:rPr>
              <a:t>是男生？</a:t>
            </a:r>
            <a:endParaRPr kumimoji="1" lang="en-US" altLang="zh-TW" sz="4000" dirty="0" smtClean="0">
              <a:solidFill>
                <a:srgbClr val="93540A"/>
              </a:solidFill>
              <a:latin typeface="+mj-ea"/>
              <a:ea typeface="+mj-ea"/>
            </a:endParaRPr>
          </a:p>
          <a:p>
            <a:endParaRPr kumimoji="1" lang="en-US" altLang="zh-TW" sz="3600" dirty="0" smtClean="0">
              <a:solidFill>
                <a:srgbClr val="93540A"/>
              </a:solidFill>
              <a:latin typeface="+mj-ea"/>
              <a:ea typeface="+mj-ea"/>
            </a:endParaRPr>
          </a:p>
          <a:p>
            <a:r>
              <a:rPr kumimoji="1" lang="zh-TW" altLang="en-US" sz="4000" dirty="0" smtClean="0">
                <a:solidFill>
                  <a:srgbClr val="93540A"/>
                </a:solidFill>
                <a:latin typeface="+mj-ea"/>
                <a:ea typeface="+mj-ea"/>
              </a:rPr>
              <a:t>你是根據什麼做判斷</a:t>
            </a:r>
            <a:r>
              <a:rPr kumimoji="1" lang="zh-TW" altLang="en-US" sz="3600" dirty="0" smtClean="0">
                <a:solidFill>
                  <a:srgbClr val="93540A"/>
                </a:solidFill>
                <a:latin typeface="+mj-ea"/>
                <a:ea typeface="+mj-ea"/>
              </a:rPr>
              <a:t>？</a:t>
            </a:r>
            <a:endParaRPr kumimoji="1" lang="en-US" altLang="zh-TW" sz="3600" dirty="0">
              <a:solidFill>
                <a:srgbClr val="93540A"/>
              </a:solidFill>
              <a:latin typeface="+mj-ea"/>
              <a:ea typeface="+mj-ea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262308"/>
          </a:xfrm>
        </p:spPr>
        <p:txBody>
          <a:bodyPr>
            <a:normAutofit/>
          </a:bodyPr>
          <a:lstStyle/>
          <a:p>
            <a:r>
              <a:rPr kumimoji="1" lang="zh-TW" altLang="en-US" sz="6600" b="1" dirty="0" smtClean="0">
                <a:solidFill>
                  <a:srgbClr val="93540A"/>
                </a:solidFill>
              </a:rPr>
              <a:t>問題討論</a:t>
            </a:r>
            <a:endParaRPr kumimoji="1" lang="zh-TW" altLang="en-US" sz="6600" b="1" dirty="0">
              <a:solidFill>
                <a:srgbClr val="93540A"/>
              </a:solidFill>
            </a:endParaRPr>
          </a:p>
        </p:txBody>
      </p:sp>
      <p:pic>
        <p:nvPicPr>
          <p:cNvPr id="6" name="圖片 5" descr="co120QF21445-5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0861" y="3656759"/>
            <a:ext cx="25400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538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版面配置區 4"/>
          <p:cNvSpPr>
            <a:spLocks noGrp="1"/>
          </p:cNvSpPr>
          <p:nvPr>
            <p:ph type="body" idx="1"/>
          </p:nvPr>
        </p:nvSpPr>
        <p:spPr>
          <a:xfrm>
            <a:off x="514143" y="2570804"/>
            <a:ext cx="7980570" cy="1723951"/>
          </a:xfrm>
        </p:spPr>
        <p:txBody>
          <a:bodyPr>
            <a:normAutofit/>
          </a:bodyPr>
          <a:lstStyle/>
          <a:p>
            <a:r>
              <a:rPr kumimoji="1" lang="zh-TW" altLang="en-US" sz="7200" dirty="0" smtClean="0">
                <a:solidFill>
                  <a:srgbClr val="93540A"/>
                </a:solidFill>
                <a:latin typeface="+mj-ea"/>
                <a:ea typeface="+mj-ea"/>
              </a:rPr>
              <a:t>請收看電影</a:t>
            </a:r>
            <a:endParaRPr kumimoji="1" lang="zh-TW" altLang="en-US" sz="7200" dirty="0">
              <a:solidFill>
                <a:srgbClr val="93540A"/>
              </a:solidFill>
              <a:latin typeface="+mj-ea"/>
              <a:ea typeface="+mj-ea"/>
            </a:endParaRP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22313" y="230952"/>
            <a:ext cx="7772400" cy="1524000"/>
          </a:xfrm>
        </p:spPr>
        <p:txBody>
          <a:bodyPr/>
          <a:lstStyle/>
          <a:p>
            <a:endParaRPr kumimoji="1" lang="zh-TW" altLang="en-US"/>
          </a:p>
        </p:txBody>
      </p:sp>
      <p:pic>
        <p:nvPicPr>
          <p:cNvPr id="6" name="圖片 5" descr="cinnamoroll20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4713" y="4804213"/>
            <a:ext cx="1270000" cy="1524000"/>
          </a:xfrm>
          <a:prstGeom prst="rect">
            <a:avLst/>
          </a:prstGeom>
        </p:spPr>
      </p:pic>
      <p:pic>
        <p:nvPicPr>
          <p:cNvPr id="7" name="圖片 6" descr="cinnamoroll20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0796" y="4804213"/>
            <a:ext cx="1270000" cy="1524000"/>
          </a:xfrm>
          <a:prstGeom prst="rect">
            <a:avLst/>
          </a:prstGeom>
        </p:spPr>
      </p:pic>
      <p:pic>
        <p:nvPicPr>
          <p:cNvPr id="8" name="圖片 7" descr="cinnamoroll20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143" y="4804213"/>
            <a:ext cx="1270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936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版面配置區 6"/>
          <p:cNvSpPr>
            <a:spLocks noGrp="1"/>
          </p:cNvSpPr>
          <p:nvPr>
            <p:ph type="body" idx="1"/>
          </p:nvPr>
        </p:nvSpPr>
        <p:spPr>
          <a:xfrm>
            <a:off x="997941" y="2743200"/>
            <a:ext cx="7496772" cy="2882326"/>
          </a:xfrm>
        </p:spPr>
        <p:txBody>
          <a:bodyPr>
            <a:normAutofit fontScale="85000" lnSpcReduction="10000"/>
          </a:bodyPr>
          <a:lstStyle/>
          <a:p>
            <a:r>
              <a:rPr kumimoji="1" lang="zh-TW" altLang="en-US" sz="5700" dirty="0" smtClean="0">
                <a:solidFill>
                  <a:srgbClr val="93540A"/>
                </a:solidFill>
                <a:latin typeface="+mj-ea"/>
                <a:ea typeface="+mj-ea"/>
              </a:rPr>
              <a:t>喜歡打扮成另一個性別的</a:t>
            </a:r>
            <a:endParaRPr kumimoji="1" lang="en-US" altLang="zh-TW" sz="5700" dirty="0" smtClean="0">
              <a:solidFill>
                <a:srgbClr val="93540A"/>
              </a:solidFill>
              <a:latin typeface="+mj-ea"/>
              <a:ea typeface="+mj-ea"/>
            </a:endParaRPr>
          </a:p>
          <a:p>
            <a:endParaRPr kumimoji="1" lang="en-US" altLang="zh-TW" sz="5700" dirty="0">
              <a:solidFill>
                <a:srgbClr val="93540A"/>
              </a:solidFill>
              <a:latin typeface="+mj-ea"/>
              <a:ea typeface="+mj-ea"/>
            </a:endParaRPr>
          </a:p>
          <a:p>
            <a:r>
              <a:rPr kumimoji="1" lang="zh-TW" altLang="en-US" sz="5700" dirty="0" smtClean="0">
                <a:solidFill>
                  <a:srgbClr val="93540A"/>
                </a:solidFill>
                <a:latin typeface="+mj-ea"/>
                <a:ea typeface="+mj-ea"/>
              </a:rPr>
              <a:t>人就一定得去動變性手術？</a:t>
            </a:r>
            <a:endParaRPr kumimoji="1" lang="en-US" altLang="zh-TW" sz="5700" dirty="0" smtClean="0">
              <a:solidFill>
                <a:srgbClr val="93540A"/>
              </a:solidFill>
              <a:latin typeface="+mj-ea"/>
              <a:ea typeface="+mj-ea"/>
            </a:endParaRPr>
          </a:p>
          <a:p>
            <a:endParaRPr kumimoji="1" lang="en-US" altLang="zh-TW" sz="4000" dirty="0"/>
          </a:p>
          <a:p>
            <a:endParaRPr kumimoji="1" lang="zh-TW" altLang="en-US" sz="4000" dirty="0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174713"/>
          </a:xfrm>
        </p:spPr>
        <p:txBody>
          <a:bodyPr>
            <a:normAutofit/>
          </a:bodyPr>
          <a:lstStyle/>
          <a:p>
            <a:r>
              <a:rPr kumimoji="1" lang="zh-TW" altLang="en-US" sz="6600" b="1" dirty="0" smtClean="0">
                <a:solidFill>
                  <a:srgbClr val="93540A"/>
                </a:solidFill>
              </a:rPr>
              <a:t>問題討論</a:t>
            </a:r>
            <a:endParaRPr kumimoji="1" lang="zh-TW" altLang="en-US" sz="6600" b="1" dirty="0">
              <a:solidFill>
                <a:srgbClr val="93540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303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idx="1"/>
          </p:nvPr>
        </p:nvSpPr>
        <p:spPr>
          <a:xfrm>
            <a:off x="722313" y="2743200"/>
            <a:ext cx="7772399" cy="3577955"/>
          </a:xfrm>
        </p:spPr>
        <p:txBody>
          <a:bodyPr>
            <a:noAutofit/>
          </a:bodyPr>
          <a:lstStyle/>
          <a:p>
            <a:r>
              <a:rPr kumimoji="1" lang="en-US" altLang="zh-TW" sz="4800" dirty="0" smtClean="0">
                <a:solidFill>
                  <a:srgbClr val="93540A"/>
                </a:solidFill>
                <a:latin typeface="+mj-ea"/>
                <a:ea typeface="+mj-ea"/>
              </a:rPr>
              <a:t>『</a:t>
            </a:r>
            <a:r>
              <a:rPr kumimoji="1" lang="zh-TW" altLang="en-US" sz="4800" dirty="0" smtClean="0">
                <a:solidFill>
                  <a:srgbClr val="93540A"/>
                </a:solidFill>
                <a:latin typeface="+mj-ea"/>
                <a:ea typeface="+mj-ea"/>
              </a:rPr>
              <a:t>女扮男裝</a:t>
            </a:r>
            <a:r>
              <a:rPr kumimoji="1" lang="en-US" altLang="zh-TW" sz="4800" dirty="0" smtClean="0">
                <a:solidFill>
                  <a:srgbClr val="93540A"/>
                </a:solidFill>
                <a:latin typeface="+mj-ea"/>
                <a:ea typeface="+mj-ea"/>
              </a:rPr>
              <a:t>』</a:t>
            </a:r>
          </a:p>
          <a:p>
            <a:r>
              <a:rPr kumimoji="1" lang="en-US" altLang="zh-TW" sz="4800" dirty="0" smtClean="0">
                <a:solidFill>
                  <a:srgbClr val="93540A"/>
                </a:solidFill>
                <a:latin typeface="+mj-ea"/>
                <a:ea typeface="+mj-ea"/>
              </a:rPr>
              <a:t>『</a:t>
            </a:r>
            <a:r>
              <a:rPr kumimoji="1" lang="zh-TW" altLang="en-US" sz="4800" dirty="0" smtClean="0">
                <a:solidFill>
                  <a:srgbClr val="93540A"/>
                </a:solidFill>
                <a:latin typeface="+mj-ea"/>
                <a:ea typeface="+mj-ea"/>
              </a:rPr>
              <a:t>男扮女裝</a:t>
            </a:r>
            <a:r>
              <a:rPr kumimoji="1" lang="en-US" altLang="zh-TW" sz="4800" dirty="0" smtClean="0">
                <a:solidFill>
                  <a:srgbClr val="93540A"/>
                </a:solidFill>
                <a:latin typeface="+mj-ea"/>
                <a:ea typeface="+mj-ea"/>
              </a:rPr>
              <a:t>』</a:t>
            </a:r>
          </a:p>
          <a:p>
            <a:r>
              <a:rPr kumimoji="1" lang="zh-TW" altLang="en-US" sz="4800" dirty="0" smtClean="0">
                <a:solidFill>
                  <a:srgbClr val="93540A"/>
                </a:solidFill>
                <a:latin typeface="+mj-ea"/>
                <a:ea typeface="+mj-ea"/>
              </a:rPr>
              <a:t>好像比較不會被罵</a:t>
            </a:r>
            <a:endParaRPr kumimoji="1" lang="en-US" altLang="zh-TW" sz="4800" dirty="0" smtClean="0">
              <a:solidFill>
                <a:srgbClr val="93540A"/>
              </a:solidFill>
              <a:latin typeface="+mj-ea"/>
              <a:ea typeface="+mj-ea"/>
            </a:endParaRPr>
          </a:p>
          <a:p>
            <a:r>
              <a:rPr kumimoji="1" lang="en-US" altLang="zh-TW" sz="4800" dirty="0" smtClean="0">
                <a:solidFill>
                  <a:srgbClr val="93540A"/>
                </a:solidFill>
                <a:latin typeface="+mj-ea"/>
                <a:ea typeface="+mj-ea"/>
              </a:rPr>
              <a:t>『</a:t>
            </a:r>
            <a:r>
              <a:rPr kumimoji="1" lang="zh-TW" altLang="en-US" sz="4800" dirty="0" smtClean="0">
                <a:solidFill>
                  <a:srgbClr val="93540A"/>
                </a:solidFill>
                <a:latin typeface="+mj-ea"/>
                <a:ea typeface="+mj-ea"/>
              </a:rPr>
              <a:t>噁心</a:t>
            </a:r>
            <a:r>
              <a:rPr kumimoji="1" lang="en-US" altLang="zh-TW" sz="4800" dirty="0" smtClean="0">
                <a:solidFill>
                  <a:srgbClr val="93540A"/>
                </a:solidFill>
                <a:latin typeface="+mj-ea"/>
                <a:ea typeface="+mj-ea"/>
              </a:rPr>
              <a:t>』『</a:t>
            </a:r>
            <a:r>
              <a:rPr kumimoji="1" lang="zh-TW" altLang="en-US" sz="4800" dirty="0" smtClean="0">
                <a:solidFill>
                  <a:srgbClr val="93540A"/>
                </a:solidFill>
                <a:latin typeface="+mj-ea"/>
                <a:ea typeface="+mj-ea"/>
              </a:rPr>
              <a:t>變態</a:t>
            </a:r>
            <a:r>
              <a:rPr kumimoji="1" lang="en-US" altLang="zh-TW" sz="4800" dirty="0" smtClean="0">
                <a:solidFill>
                  <a:srgbClr val="93540A"/>
                </a:solidFill>
              </a:rPr>
              <a:t>』</a:t>
            </a:r>
            <a:endParaRPr kumimoji="1" lang="en-US" altLang="zh-TW" sz="4800" dirty="0">
              <a:solidFill>
                <a:srgbClr val="93540A"/>
              </a:solidFill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247709"/>
          </a:xfrm>
        </p:spPr>
        <p:txBody>
          <a:bodyPr>
            <a:normAutofit/>
          </a:bodyPr>
          <a:lstStyle/>
          <a:p>
            <a:r>
              <a:rPr kumimoji="1" lang="zh-TW" altLang="en-US" sz="6600" b="1" dirty="0" smtClean="0">
                <a:solidFill>
                  <a:srgbClr val="93540A"/>
                </a:solidFill>
              </a:rPr>
              <a:t>問題討論</a:t>
            </a:r>
            <a:endParaRPr kumimoji="1" lang="zh-TW" altLang="en-US" sz="6600" b="1" dirty="0">
              <a:solidFill>
                <a:srgbClr val="93540A"/>
              </a:solidFill>
            </a:endParaRPr>
          </a:p>
        </p:txBody>
      </p:sp>
      <p:pic>
        <p:nvPicPr>
          <p:cNvPr id="4" name="圖片 3" descr="cinnamoroll6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0832" y="4416425"/>
            <a:ext cx="1795535" cy="1904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040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idx="1"/>
          </p:nvPr>
        </p:nvSpPr>
        <p:spPr>
          <a:xfrm>
            <a:off x="483849" y="2661539"/>
            <a:ext cx="8406885" cy="3720105"/>
          </a:xfrm>
        </p:spPr>
        <p:txBody>
          <a:bodyPr>
            <a:normAutofit/>
          </a:bodyPr>
          <a:lstStyle/>
          <a:p>
            <a:r>
              <a:rPr kumimoji="1" lang="zh-TW" altLang="en-US" sz="4800" dirty="0" smtClean="0">
                <a:solidFill>
                  <a:srgbClr val="93540A"/>
                </a:solidFill>
                <a:latin typeface="+mj-ea"/>
                <a:ea typeface="+mj-ea"/>
              </a:rPr>
              <a:t>想和男生結婚</a:t>
            </a:r>
            <a:endParaRPr kumimoji="1" lang="en-US" altLang="zh-TW" sz="4800" dirty="0" smtClean="0">
              <a:solidFill>
                <a:srgbClr val="93540A"/>
              </a:solidFill>
              <a:latin typeface="+mj-ea"/>
              <a:ea typeface="+mj-ea"/>
            </a:endParaRPr>
          </a:p>
          <a:p>
            <a:r>
              <a:rPr kumimoji="1" lang="zh-TW" altLang="en-US" sz="4800" dirty="0" smtClean="0">
                <a:solidFill>
                  <a:srgbClr val="93540A"/>
                </a:solidFill>
                <a:latin typeface="+mj-ea"/>
                <a:ea typeface="+mj-ea"/>
              </a:rPr>
              <a:t>穿同學姊姊的裙子</a:t>
            </a:r>
            <a:endParaRPr kumimoji="1" lang="en-US" altLang="zh-TW" sz="4800" dirty="0" smtClean="0">
              <a:solidFill>
                <a:srgbClr val="93540A"/>
              </a:solidFill>
              <a:latin typeface="+mj-ea"/>
              <a:ea typeface="+mj-ea"/>
            </a:endParaRPr>
          </a:p>
          <a:p>
            <a:r>
              <a:rPr kumimoji="1" lang="zh-TW" altLang="en-US" sz="4800" dirty="0" smtClean="0">
                <a:solidFill>
                  <a:srgbClr val="93540A"/>
                </a:solidFill>
                <a:latin typeface="+mj-ea"/>
                <a:ea typeface="+mj-ea"/>
              </a:rPr>
              <a:t>搶扮白雪公主</a:t>
            </a:r>
            <a:endParaRPr kumimoji="1" lang="en-US" altLang="zh-TW" sz="4800" dirty="0" smtClean="0">
              <a:solidFill>
                <a:srgbClr val="93540A"/>
              </a:solidFill>
              <a:latin typeface="+mj-ea"/>
              <a:ea typeface="+mj-ea"/>
            </a:endParaRPr>
          </a:p>
          <a:p>
            <a:endParaRPr kumimoji="1" lang="zh-TW" altLang="en-US" sz="3600" dirty="0">
              <a:solidFill>
                <a:srgbClr val="FF0000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072518"/>
          </a:xfrm>
        </p:spPr>
        <p:txBody>
          <a:bodyPr>
            <a:noAutofit/>
          </a:bodyPr>
          <a:lstStyle/>
          <a:p>
            <a:r>
              <a:rPr kumimoji="1" lang="zh-TW" altLang="en-US" sz="6000" b="1" dirty="0" smtClean="0">
                <a:solidFill>
                  <a:srgbClr val="93540A"/>
                </a:solidFill>
              </a:rPr>
              <a:t>一心想成為女孩盧多</a:t>
            </a:r>
            <a:endParaRPr kumimoji="1" lang="zh-TW" altLang="en-US" sz="6000" b="1" dirty="0">
              <a:solidFill>
                <a:srgbClr val="93540A"/>
              </a:solidFill>
            </a:endParaRPr>
          </a:p>
        </p:txBody>
      </p:sp>
      <p:pic>
        <p:nvPicPr>
          <p:cNvPr id="5" name="圖片 4" descr="285580,1310594162,2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89844" l="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4618" y="4415735"/>
            <a:ext cx="1986116" cy="1965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436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idx="1"/>
          </p:nvPr>
        </p:nvSpPr>
        <p:spPr>
          <a:xfrm>
            <a:off x="722313" y="2743200"/>
            <a:ext cx="7772400" cy="3577955"/>
          </a:xfrm>
        </p:spPr>
        <p:txBody>
          <a:bodyPr>
            <a:normAutofit/>
          </a:bodyPr>
          <a:lstStyle/>
          <a:p>
            <a:r>
              <a:rPr kumimoji="1" lang="zh-TW" altLang="en-US" sz="4800" dirty="0" smtClean="0">
                <a:solidFill>
                  <a:srgbClr val="93540A"/>
                </a:solidFill>
                <a:latin typeface="+mj-ea"/>
                <a:ea typeface="+mj-ea"/>
              </a:rPr>
              <a:t>以為是孩子開玩笑</a:t>
            </a:r>
            <a:endParaRPr kumimoji="1" lang="en-US" altLang="zh-TW" sz="4800" dirty="0" smtClean="0">
              <a:solidFill>
                <a:srgbClr val="93540A"/>
              </a:solidFill>
              <a:latin typeface="+mj-ea"/>
              <a:ea typeface="+mj-ea"/>
            </a:endParaRPr>
          </a:p>
          <a:p>
            <a:r>
              <a:rPr kumimoji="1" lang="zh-TW" altLang="en-US" sz="4800" dirty="0" smtClean="0">
                <a:solidFill>
                  <a:srgbClr val="93540A"/>
                </a:solidFill>
                <a:latin typeface="+mj-ea"/>
                <a:ea typeface="+mj-ea"/>
              </a:rPr>
              <a:t>心理醫生</a:t>
            </a:r>
            <a:endParaRPr kumimoji="1" lang="en-US" altLang="zh-TW" sz="4800" dirty="0" smtClean="0">
              <a:solidFill>
                <a:srgbClr val="93540A"/>
              </a:solidFill>
              <a:latin typeface="+mj-ea"/>
              <a:ea typeface="+mj-ea"/>
            </a:endParaRPr>
          </a:p>
          <a:p>
            <a:r>
              <a:rPr kumimoji="1" lang="zh-TW" altLang="en-US" sz="4800" dirty="0" smtClean="0">
                <a:solidFill>
                  <a:srgbClr val="93540A"/>
                </a:solidFill>
                <a:latin typeface="+mj-ea"/>
                <a:ea typeface="+mj-ea"/>
              </a:rPr>
              <a:t>軟性的態度接納</a:t>
            </a:r>
            <a:endParaRPr kumimoji="1" lang="en-US" altLang="zh-TW" sz="4800" dirty="0" smtClean="0">
              <a:solidFill>
                <a:srgbClr val="93540A"/>
              </a:solidFill>
              <a:latin typeface="+mj-ea"/>
              <a:ea typeface="+mj-ea"/>
            </a:endParaRPr>
          </a:p>
          <a:p>
            <a:endParaRPr kumimoji="1" lang="en-US" altLang="zh-TW" sz="3600" dirty="0" smtClean="0">
              <a:solidFill>
                <a:srgbClr val="FF0000"/>
              </a:solidFill>
            </a:endParaRPr>
          </a:p>
          <a:p>
            <a:endParaRPr kumimoji="1" lang="zh-TW" altLang="en-US" sz="3600" dirty="0">
              <a:solidFill>
                <a:srgbClr val="FF0000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zh-TW" altLang="en-US" sz="6000" b="1" dirty="0" smtClean="0">
                <a:solidFill>
                  <a:srgbClr val="93540A"/>
                </a:solidFill>
              </a:rPr>
              <a:t>單純就是接納與尊重的家人</a:t>
            </a:r>
            <a:endParaRPr kumimoji="1" lang="zh-TW" altLang="en-US" sz="6000" b="1" dirty="0">
              <a:solidFill>
                <a:srgbClr val="93540A"/>
              </a:solidFill>
            </a:endParaRPr>
          </a:p>
        </p:txBody>
      </p:sp>
      <p:pic>
        <p:nvPicPr>
          <p:cNvPr id="5" name="圖片 4" descr="285580,1310594162,2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89844" l="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0975" y="4355246"/>
            <a:ext cx="1986116" cy="1965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567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子標題 3"/>
          <p:cNvSpPr>
            <a:spLocks noGrp="1"/>
          </p:cNvSpPr>
          <p:nvPr>
            <p:ph type="subTitle" idx="1"/>
          </p:nvPr>
        </p:nvSpPr>
        <p:spPr>
          <a:xfrm>
            <a:off x="332647" y="2819400"/>
            <a:ext cx="8811353" cy="3138818"/>
          </a:xfrm>
        </p:spPr>
        <p:txBody>
          <a:bodyPr>
            <a:normAutofit fontScale="92500" lnSpcReduction="10000"/>
          </a:bodyPr>
          <a:lstStyle/>
          <a:p>
            <a:r>
              <a:rPr kumimoji="1" lang="zh-TW" altLang="en-US" sz="4800" dirty="0" smtClean="0">
                <a:solidFill>
                  <a:srgbClr val="93540A"/>
                </a:solidFill>
                <a:latin typeface="+mj-ea"/>
                <a:ea typeface="+mj-ea"/>
              </a:rPr>
              <a:t>你想要什麼樣的孩子？</a:t>
            </a:r>
            <a:endParaRPr kumimoji="1" lang="en-US" altLang="zh-TW" sz="4800" dirty="0" smtClean="0">
              <a:solidFill>
                <a:srgbClr val="93540A"/>
              </a:solidFill>
              <a:latin typeface="+mj-ea"/>
              <a:ea typeface="+mj-ea"/>
            </a:endParaRPr>
          </a:p>
          <a:p>
            <a:endParaRPr kumimoji="1" lang="en-US" altLang="zh-TW" sz="4800" dirty="0">
              <a:solidFill>
                <a:srgbClr val="93540A"/>
              </a:solidFill>
              <a:latin typeface="+mj-ea"/>
              <a:ea typeface="+mj-ea"/>
            </a:endParaRPr>
          </a:p>
          <a:p>
            <a:r>
              <a:rPr kumimoji="1" lang="zh-TW" altLang="en-US" sz="4800" dirty="0" smtClean="0">
                <a:solidFill>
                  <a:srgbClr val="93540A"/>
                </a:solidFill>
                <a:latin typeface="+mj-ea"/>
                <a:ea typeface="+mj-ea"/>
              </a:rPr>
              <a:t>有些事，</a:t>
            </a:r>
            <a:endParaRPr kumimoji="1" lang="en-US" altLang="zh-TW" sz="4800" dirty="0" smtClean="0">
              <a:solidFill>
                <a:srgbClr val="93540A"/>
              </a:solidFill>
              <a:latin typeface="+mj-ea"/>
              <a:ea typeface="+mj-ea"/>
            </a:endParaRPr>
          </a:p>
          <a:p>
            <a:r>
              <a:rPr kumimoji="1" lang="zh-TW" altLang="en-US" sz="4800" dirty="0" smtClean="0">
                <a:solidFill>
                  <a:srgbClr val="93540A"/>
                </a:solidFill>
                <a:latin typeface="+mj-ea"/>
                <a:ea typeface="+mj-ea"/>
              </a:rPr>
              <a:t>不是當事人我們永遠不知道？</a:t>
            </a:r>
            <a:endParaRPr kumimoji="1" lang="en-US" altLang="zh-TW" sz="4800" dirty="0" smtClean="0">
              <a:solidFill>
                <a:srgbClr val="93540A"/>
              </a:solidFill>
              <a:latin typeface="+mj-ea"/>
              <a:ea typeface="+mj-ea"/>
            </a:endParaRPr>
          </a:p>
          <a:p>
            <a:endParaRPr kumimoji="1" lang="en-US" altLang="zh-TW" sz="3200" dirty="0"/>
          </a:p>
          <a:p>
            <a:endParaRPr kumimoji="1" lang="en-US" altLang="zh-TW" sz="3200" dirty="0" smtClean="0"/>
          </a:p>
          <a:p>
            <a:endParaRPr kumimoji="1" lang="zh-TW" altLang="en-US" sz="3200" dirty="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kumimoji="1" lang="zh-TW" altLang="en-US" sz="6000" b="1" dirty="0" smtClean="0">
                <a:solidFill>
                  <a:srgbClr val="93540A"/>
                </a:solidFill>
                <a:latin typeface="+mj-ea"/>
              </a:rPr>
              <a:t>文明矯正工具＿心理醫生</a:t>
            </a:r>
            <a:endParaRPr kumimoji="1" lang="zh-TW" altLang="en-US" sz="6000" b="1" dirty="0">
              <a:solidFill>
                <a:srgbClr val="93540A"/>
              </a:solidFill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894909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idx="1"/>
          </p:nvPr>
        </p:nvSpPr>
        <p:spPr>
          <a:xfrm>
            <a:off x="937458" y="2743200"/>
            <a:ext cx="7408946" cy="3426732"/>
          </a:xfrm>
        </p:spPr>
        <p:txBody>
          <a:bodyPr>
            <a:noAutofit/>
          </a:bodyPr>
          <a:lstStyle/>
          <a:p>
            <a:r>
              <a:rPr kumimoji="1" lang="zh-TW" altLang="en-US" sz="4800" dirty="0" smtClean="0">
                <a:solidFill>
                  <a:srgbClr val="93540A"/>
                </a:solidFill>
                <a:latin typeface="+mj-ea"/>
                <a:ea typeface="+mj-ea"/>
              </a:rPr>
              <a:t>原生家庭對孩子影響很大？</a:t>
            </a:r>
            <a:endParaRPr kumimoji="1" lang="en-US" altLang="zh-TW" sz="4800" dirty="0" smtClean="0">
              <a:solidFill>
                <a:srgbClr val="93540A"/>
              </a:solidFill>
              <a:latin typeface="+mj-ea"/>
              <a:ea typeface="+mj-ea"/>
            </a:endParaRPr>
          </a:p>
          <a:p>
            <a:r>
              <a:rPr kumimoji="1" lang="zh-TW" altLang="en-US" sz="4800" dirty="0" smtClean="0">
                <a:solidFill>
                  <a:srgbClr val="93540A"/>
                </a:solidFill>
                <a:latin typeface="+mj-ea"/>
                <a:ea typeface="+mj-ea"/>
              </a:rPr>
              <a:t>擺脫世俗的框架</a:t>
            </a:r>
            <a:endParaRPr kumimoji="1" lang="en-US" altLang="zh-TW" sz="4800" dirty="0" smtClean="0">
              <a:solidFill>
                <a:srgbClr val="93540A"/>
              </a:solidFill>
              <a:latin typeface="+mj-ea"/>
              <a:ea typeface="+mj-ea"/>
            </a:endParaRPr>
          </a:p>
          <a:p>
            <a:r>
              <a:rPr kumimoji="1" lang="zh-TW" altLang="en-US" sz="4800" dirty="0" smtClean="0">
                <a:solidFill>
                  <a:srgbClr val="93540A"/>
                </a:solidFill>
                <a:latin typeface="+mj-ea"/>
                <a:ea typeface="+mj-ea"/>
              </a:rPr>
              <a:t>用</a:t>
            </a:r>
            <a:r>
              <a:rPr kumimoji="1" lang="en-US" altLang="zh-TW" sz="4800" dirty="0" smtClean="0">
                <a:solidFill>
                  <a:srgbClr val="93540A"/>
                </a:solidFill>
                <a:latin typeface="+mj-ea"/>
                <a:ea typeface="+mj-ea"/>
              </a:rPr>
              <a:t>『</a:t>
            </a:r>
            <a:r>
              <a:rPr kumimoji="1" lang="zh-TW" altLang="en-US" sz="4800" dirty="0" smtClean="0">
                <a:solidFill>
                  <a:srgbClr val="93540A"/>
                </a:solidFill>
                <a:latin typeface="+mj-ea"/>
                <a:ea typeface="+mj-ea"/>
              </a:rPr>
              <a:t>平常心</a:t>
            </a:r>
            <a:r>
              <a:rPr kumimoji="1" lang="en-US" altLang="zh-TW" sz="4800" dirty="0" smtClean="0">
                <a:solidFill>
                  <a:srgbClr val="93540A"/>
                </a:solidFill>
                <a:latin typeface="+mj-ea"/>
                <a:ea typeface="+mj-ea"/>
              </a:rPr>
              <a:t>』</a:t>
            </a:r>
            <a:r>
              <a:rPr kumimoji="1" lang="zh-TW" altLang="en-US" sz="4800" dirty="0" smtClean="0">
                <a:solidFill>
                  <a:srgbClr val="93540A"/>
                </a:solidFill>
                <a:latin typeface="+mj-ea"/>
                <a:ea typeface="+mj-ea"/>
              </a:rPr>
              <a:t>角度</a:t>
            </a:r>
            <a:endParaRPr kumimoji="1" lang="en-US" altLang="zh-TW" sz="4800" dirty="0" smtClean="0">
              <a:solidFill>
                <a:srgbClr val="93540A"/>
              </a:solidFill>
              <a:latin typeface="+mj-ea"/>
              <a:ea typeface="+mj-ea"/>
            </a:endParaRPr>
          </a:p>
          <a:p>
            <a:r>
              <a:rPr kumimoji="1" lang="zh-TW" altLang="en-US" sz="4800" dirty="0" smtClean="0">
                <a:solidFill>
                  <a:srgbClr val="93540A"/>
                </a:solidFill>
                <a:latin typeface="+mj-ea"/>
                <a:ea typeface="+mj-ea"/>
              </a:rPr>
              <a:t>面對特別的孩子</a:t>
            </a:r>
            <a:endParaRPr kumimoji="1" lang="zh-TW" altLang="en-US" sz="4800" dirty="0">
              <a:solidFill>
                <a:srgbClr val="93540A"/>
              </a:solidFill>
              <a:latin typeface="+mj-ea"/>
              <a:ea typeface="+mj-ea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1247709"/>
          </a:xfrm>
        </p:spPr>
        <p:txBody>
          <a:bodyPr>
            <a:noAutofit/>
          </a:bodyPr>
          <a:lstStyle/>
          <a:p>
            <a:r>
              <a:rPr kumimoji="1" lang="zh-TW" altLang="en-US" sz="6000" b="1" dirty="0" smtClean="0">
                <a:solidFill>
                  <a:srgbClr val="93540A"/>
                </a:solidFill>
              </a:rPr>
              <a:t>心有餘力而不足的老師</a:t>
            </a:r>
            <a:endParaRPr kumimoji="1" lang="zh-TW" altLang="en-US" sz="6000" b="1" dirty="0">
              <a:solidFill>
                <a:srgbClr val="93540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018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752" y="228599"/>
            <a:ext cx="8534400" cy="997737"/>
          </a:xfrm>
        </p:spPr>
        <p:txBody>
          <a:bodyPr>
            <a:noAutofit/>
          </a:bodyPr>
          <a:lstStyle/>
          <a:p>
            <a:r>
              <a:rPr lang="zh-TW" altLang="en-US" sz="6000" b="1" dirty="0" smtClean="0">
                <a:solidFill>
                  <a:srgbClr val="93540A"/>
                </a:solidFill>
              </a:rPr>
              <a:t>法國社交文化禮儀</a:t>
            </a:r>
            <a:endParaRPr lang="zh-TW" altLang="en-US" sz="6000" b="1" dirty="0">
              <a:solidFill>
                <a:srgbClr val="93540A"/>
              </a:solidFill>
            </a:endParaRPr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zh-TW" altLang="en-US" sz="4000" b="1" dirty="0" smtClean="0">
                <a:solidFill>
                  <a:srgbClr val="93540A"/>
                </a:solidFill>
                <a:latin typeface="+mj-ea"/>
                <a:ea typeface="+mj-ea"/>
              </a:rPr>
              <a:t>社交場合</a:t>
            </a:r>
            <a:r>
              <a:rPr kumimoji="1" lang="en-US" altLang="zh-TW" sz="4000" b="1" dirty="0" smtClean="0">
                <a:solidFill>
                  <a:srgbClr val="93540A"/>
                </a:solidFill>
                <a:latin typeface="+mj-ea"/>
                <a:ea typeface="+mj-ea"/>
              </a:rPr>
              <a:t>            </a:t>
            </a:r>
            <a:r>
              <a:rPr kumimoji="1" lang="zh-TW" altLang="en-US" sz="4000" b="1" dirty="0" smtClean="0">
                <a:solidFill>
                  <a:srgbClr val="93540A"/>
                </a:solidFill>
                <a:latin typeface="+mj-ea"/>
                <a:ea typeface="+mj-ea"/>
              </a:rPr>
              <a:t>握手</a:t>
            </a:r>
            <a:r>
              <a:rPr kumimoji="1" lang="en-US" altLang="zh-TW" sz="4000" b="1" dirty="0" smtClean="0">
                <a:solidFill>
                  <a:srgbClr val="93540A"/>
                </a:solidFill>
                <a:latin typeface="+mj-ea"/>
                <a:ea typeface="+mj-ea"/>
              </a:rPr>
              <a:t>   </a:t>
            </a:r>
            <a:r>
              <a:rPr kumimoji="1" lang="zh-TW" altLang="en-US" sz="4000" b="1" dirty="0" smtClean="0">
                <a:solidFill>
                  <a:srgbClr val="93540A"/>
                </a:solidFill>
                <a:latin typeface="+mj-ea"/>
                <a:ea typeface="+mj-ea"/>
              </a:rPr>
              <a:t>親面頰</a:t>
            </a:r>
            <a:r>
              <a:rPr kumimoji="1" lang="en-US" altLang="zh-TW" sz="4000" b="1" dirty="0" smtClean="0">
                <a:solidFill>
                  <a:srgbClr val="93540A"/>
                </a:solidFill>
                <a:latin typeface="+mj-ea"/>
                <a:ea typeface="+mj-ea"/>
              </a:rPr>
              <a:t>   </a:t>
            </a:r>
            <a:r>
              <a:rPr kumimoji="1" lang="zh-TW" altLang="en-US" sz="4000" b="1" dirty="0" smtClean="0">
                <a:solidFill>
                  <a:srgbClr val="93540A"/>
                </a:solidFill>
                <a:latin typeface="+mj-ea"/>
                <a:ea typeface="+mj-ea"/>
              </a:rPr>
              <a:t>貼面</a:t>
            </a:r>
            <a:endParaRPr kumimoji="1" lang="en-US" altLang="zh-TW" sz="4000" b="1" dirty="0" smtClean="0">
              <a:solidFill>
                <a:srgbClr val="93540A"/>
              </a:solidFill>
              <a:latin typeface="+mj-ea"/>
              <a:ea typeface="+mj-ea"/>
            </a:endParaRPr>
          </a:p>
          <a:p>
            <a:r>
              <a:rPr kumimoji="1" lang="zh-TW" altLang="en-US" sz="4000" b="1" dirty="0" smtClean="0">
                <a:solidFill>
                  <a:srgbClr val="93540A"/>
                </a:solidFill>
                <a:latin typeface="+mj-ea"/>
                <a:ea typeface="+mj-ea"/>
              </a:rPr>
              <a:t>少女與婦女</a:t>
            </a:r>
            <a:r>
              <a:rPr kumimoji="1" lang="en-US" altLang="zh-TW" sz="4000" b="1" dirty="0" smtClean="0">
                <a:solidFill>
                  <a:srgbClr val="93540A"/>
                </a:solidFill>
                <a:latin typeface="+mj-ea"/>
                <a:ea typeface="+mj-ea"/>
              </a:rPr>
              <a:t>        </a:t>
            </a:r>
            <a:r>
              <a:rPr kumimoji="1" lang="zh-TW" altLang="en-US" sz="4000" b="1" dirty="0" smtClean="0">
                <a:solidFill>
                  <a:srgbClr val="93540A"/>
                </a:solidFill>
                <a:latin typeface="+mj-ea"/>
                <a:ea typeface="+mj-ea"/>
              </a:rPr>
              <a:t>屈膝禮</a:t>
            </a:r>
            <a:endParaRPr kumimoji="1" lang="en-US" altLang="zh-TW" sz="4000" b="1" dirty="0" smtClean="0">
              <a:solidFill>
                <a:srgbClr val="93540A"/>
              </a:solidFill>
              <a:latin typeface="+mj-ea"/>
              <a:ea typeface="+mj-ea"/>
            </a:endParaRPr>
          </a:p>
          <a:p>
            <a:r>
              <a:rPr kumimoji="1" lang="zh-TW" altLang="en-US" sz="4000" b="1" dirty="0" smtClean="0">
                <a:solidFill>
                  <a:srgbClr val="93540A"/>
                </a:solidFill>
                <a:latin typeface="+mj-ea"/>
                <a:ea typeface="+mj-ea"/>
              </a:rPr>
              <a:t>吻手禮注意事項：</a:t>
            </a:r>
            <a:endParaRPr kumimoji="1" lang="en-US" altLang="zh-TW" sz="4000" b="1" dirty="0" smtClean="0">
              <a:solidFill>
                <a:srgbClr val="93540A"/>
              </a:solidFill>
              <a:latin typeface="+mj-ea"/>
              <a:ea typeface="+mj-ea"/>
            </a:endParaRPr>
          </a:p>
          <a:p>
            <a:r>
              <a:rPr kumimoji="1" lang="zh-TW" altLang="zh-TW" sz="4000" b="1" dirty="0" smtClean="0">
                <a:solidFill>
                  <a:srgbClr val="93540A"/>
                </a:solidFill>
                <a:latin typeface="+mj-ea"/>
                <a:ea typeface="+mj-ea"/>
              </a:rPr>
              <a:t>1</a:t>
            </a:r>
            <a:r>
              <a:rPr kumimoji="1" lang="zh-TW" altLang="en-US" sz="4000" b="1" dirty="0" smtClean="0">
                <a:solidFill>
                  <a:srgbClr val="93540A"/>
                </a:solidFill>
                <a:latin typeface="+mj-ea"/>
                <a:ea typeface="+mj-ea"/>
              </a:rPr>
              <a:t>嘴不要觸到女士手</a:t>
            </a:r>
            <a:endParaRPr kumimoji="1" lang="en-US" altLang="zh-TW" sz="4000" b="1" dirty="0" smtClean="0">
              <a:solidFill>
                <a:srgbClr val="93540A"/>
              </a:solidFill>
              <a:latin typeface="+mj-ea"/>
              <a:ea typeface="+mj-ea"/>
            </a:endParaRPr>
          </a:p>
          <a:p>
            <a:r>
              <a:rPr kumimoji="1" lang="zh-TW" altLang="zh-TW" sz="4000" b="1" dirty="0" smtClean="0">
                <a:solidFill>
                  <a:srgbClr val="93540A"/>
                </a:solidFill>
                <a:latin typeface="+mj-ea"/>
                <a:ea typeface="+mj-ea"/>
              </a:rPr>
              <a:t>2</a:t>
            </a:r>
            <a:r>
              <a:rPr kumimoji="1" lang="zh-TW" altLang="en-US" sz="4000" b="1" dirty="0" smtClean="0">
                <a:solidFill>
                  <a:srgbClr val="93540A"/>
                </a:solidFill>
                <a:latin typeface="+mj-ea"/>
                <a:ea typeface="+mj-ea"/>
              </a:rPr>
              <a:t>不能吻戴手套的手</a:t>
            </a:r>
            <a:endParaRPr kumimoji="1" lang="en-US" altLang="zh-TW" sz="4000" b="1" dirty="0" smtClean="0">
              <a:solidFill>
                <a:srgbClr val="93540A"/>
              </a:solidFill>
              <a:latin typeface="+mj-ea"/>
              <a:ea typeface="+mj-ea"/>
            </a:endParaRPr>
          </a:p>
          <a:p>
            <a:r>
              <a:rPr kumimoji="1" lang="zh-TW" altLang="zh-TW" sz="4000" b="1" dirty="0" smtClean="0">
                <a:solidFill>
                  <a:srgbClr val="93540A"/>
                </a:solidFill>
                <a:latin typeface="+mj-ea"/>
                <a:ea typeface="+mj-ea"/>
              </a:rPr>
              <a:t>3</a:t>
            </a:r>
            <a:r>
              <a:rPr kumimoji="1" lang="zh-TW" altLang="en-US" sz="4000" b="1" dirty="0" smtClean="0">
                <a:solidFill>
                  <a:srgbClr val="93540A"/>
                </a:solidFill>
                <a:latin typeface="+mj-ea"/>
                <a:ea typeface="+mj-ea"/>
              </a:rPr>
              <a:t>不能在公共場合吻手，更不得吻少女的手</a:t>
            </a:r>
            <a:endParaRPr kumimoji="1" lang="en-US" altLang="zh-TW" sz="4000" b="1" dirty="0" smtClean="0">
              <a:solidFill>
                <a:srgbClr val="93540A"/>
              </a:solidFill>
              <a:latin typeface="+mj-ea"/>
              <a:ea typeface="+mj-ea"/>
            </a:endParaRPr>
          </a:p>
          <a:p>
            <a:endParaRPr kumimoji="1" lang="en-US" altLang="zh-TW" dirty="0" smtClean="0"/>
          </a:p>
          <a:p>
            <a:pPr marL="0" indent="0">
              <a:buNone/>
            </a:pPr>
            <a:endParaRPr kumimoji="1" lang="en-US" altLang="zh-TW" dirty="0" smtClean="0"/>
          </a:p>
          <a:p>
            <a:endParaRPr kumimoji="1" lang="en-US" altLang="zh-TW" dirty="0" smtClean="0"/>
          </a:p>
          <a:p>
            <a:endParaRPr kumimoji="1" lang="en-US" altLang="zh-TW" dirty="0" smtClean="0"/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90826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kumimoji="1" lang="zh-TW" altLang="en-US" sz="4800" b="1" dirty="0" smtClean="0">
                <a:solidFill>
                  <a:srgbClr val="93540A"/>
                </a:solidFill>
                <a:latin typeface="+mj-ea"/>
                <a:ea typeface="+mj-ea"/>
              </a:rPr>
              <a:t>如果一切不再被禁忌時，</a:t>
            </a:r>
            <a:endParaRPr kumimoji="1" lang="en-US" altLang="zh-TW" sz="4800" b="1" dirty="0" smtClean="0">
              <a:solidFill>
                <a:srgbClr val="93540A"/>
              </a:solidFill>
              <a:latin typeface="+mj-ea"/>
              <a:ea typeface="+mj-ea"/>
            </a:endParaRPr>
          </a:p>
          <a:p>
            <a:endParaRPr kumimoji="1" lang="en-US" altLang="zh-TW" sz="4800" b="1" dirty="0">
              <a:solidFill>
                <a:srgbClr val="93540A"/>
              </a:solidFill>
              <a:latin typeface="+mj-ea"/>
              <a:ea typeface="+mj-ea"/>
            </a:endParaRPr>
          </a:p>
          <a:p>
            <a:r>
              <a:rPr kumimoji="1" lang="zh-TW" altLang="en-US" sz="4800" b="1" dirty="0" smtClean="0">
                <a:solidFill>
                  <a:srgbClr val="93540A"/>
                </a:solidFill>
                <a:latin typeface="+mj-ea"/>
                <a:ea typeface="+mj-ea"/>
              </a:rPr>
              <a:t>一切變得簡單</a:t>
            </a:r>
            <a:endParaRPr kumimoji="1" lang="zh-TW" altLang="en-US" sz="4800" b="1" dirty="0">
              <a:solidFill>
                <a:srgbClr val="93540A"/>
              </a:solidFill>
              <a:latin typeface="+mj-ea"/>
              <a:ea typeface="+mj-ea"/>
            </a:endParaRPr>
          </a:p>
        </p:txBody>
      </p:sp>
      <p:pic>
        <p:nvPicPr>
          <p:cNvPr id="4" name="圖片 3" descr="79d58PICzDN.jpg!qt226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952" y="3387413"/>
            <a:ext cx="2870200" cy="2711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359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618253"/>
          </a:xfrm>
        </p:spPr>
        <p:txBody>
          <a:bodyPr>
            <a:noAutofit/>
          </a:bodyPr>
          <a:lstStyle/>
          <a:p>
            <a:endParaRPr kumimoji="1" lang="zh-TW" altLang="en-US" sz="60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277410" y="846853"/>
            <a:ext cx="8503920" cy="4572000"/>
          </a:xfrm>
        </p:spPr>
        <p:txBody>
          <a:bodyPr/>
          <a:lstStyle/>
          <a:p>
            <a:pPr marL="0" indent="0">
              <a:buNone/>
            </a:pPr>
            <a:endParaRPr kumimoji="1" lang="en-US" altLang="zh-TW" dirty="0"/>
          </a:p>
          <a:p>
            <a:pPr marL="0" indent="0">
              <a:buNone/>
            </a:pPr>
            <a:r>
              <a:rPr kumimoji="1" lang="en-US" altLang="zh-TW" sz="7200" dirty="0" smtClean="0"/>
              <a:t> </a:t>
            </a:r>
            <a:r>
              <a:rPr kumimoji="1" lang="en-US" altLang="zh-TW" sz="7200" dirty="0" smtClean="0">
                <a:solidFill>
                  <a:srgbClr val="93540A"/>
                </a:solidFill>
              </a:rPr>
              <a:t>         </a:t>
            </a:r>
            <a:r>
              <a:rPr kumimoji="1" lang="zh-TW" altLang="en-US" sz="7200" dirty="0" smtClean="0">
                <a:solidFill>
                  <a:srgbClr val="93540A"/>
                </a:solidFill>
              </a:rPr>
              <a:t>下週預告</a:t>
            </a:r>
            <a:endParaRPr kumimoji="1" lang="en-US" altLang="zh-TW" sz="7200" dirty="0" smtClean="0">
              <a:solidFill>
                <a:srgbClr val="93540A"/>
              </a:solidFill>
            </a:endParaRPr>
          </a:p>
          <a:p>
            <a:pPr marL="0" indent="0">
              <a:buNone/>
            </a:pPr>
            <a:r>
              <a:rPr kumimoji="1" lang="en-US" altLang="zh-TW" sz="7200" dirty="0" smtClean="0">
                <a:solidFill>
                  <a:srgbClr val="93540A"/>
                </a:solidFill>
                <a:latin typeface="+mj-ea"/>
                <a:ea typeface="+mj-ea"/>
              </a:rPr>
              <a:t>       </a:t>
            </a:r>
            <a:r>
              <a:rPr kumimoji="1" lang="en-US" altLang="zh-TW" sz="8000" dirty="0" smtClean="0">
                <a:solidFill>
                  <a:srgbClr val="93540A"/>
                </a:solidFill>
                <a:latin typeface="+mj-ea"/>
                <a:ea typeface="+mj-ea"/>
              </a:rPr>
              <a:t> </a:t>
            </a:r>
            <a:r>
              <a:rPr kumimoji="1" lang="zh-TW" altLang="en-US" sz="8000" dirty="0" smtClean="0">
                <a:solidFill>
                  <a:srgbClr val="93540A"/>
                </a:solidFill>
                <a:latin typeface="+mj-ea"/>
                <a:ea typeface="+mj-ea"/>
              </a:rPr>
              <a:t>濃情巧克力</a:t>
            </a:r>
            <a:endParaRPr kumimoji="1" lang="zh-TW" altLang="en-US" sz="8000" dirty="0">
              <a:solidFill>
                <a:srgbClr val="93540A"/>
              </a:solidFill>
              <a:latin typeface="+mj-ea"/>
              <a:ea typeface="+mj-ea"/>
            </a:endParaRPr>
          </a:p>
        </p:txBody>
      </p:sp>
      <p:pic>
        <p:nvPicPr>
          <p:cNvPr id="7" name="圖片 6" descr="48Y58PICfNb.jpg!qt202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89963" l="0" r="8960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7607" y="4352651"/>
            <a:ext cx="1788545" cy="2381775"/>
          </a:xfrm>
          <a:prstGeom prst="rect">
            <a:avLst/>
          </a:prstGeom>
        </p:spPr>
      </p:pic>
      <p:pic>
        <p:nvPicPr>
          <p:cNvPr id="8" name="圖片 7" descr="48Y58PICfNb.jpg!qt202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89963" l="0" r="8960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760" y="4221040"/>
            <a:ext cx="1788545" cy="2381775"/>
          </a:xfrm>
          <a:prstGeom prst="rect">
            <a:avLst/>
          </a:prstGeom>
        </p:spPr>
      </p:pic>
      <p:pic>
        <p:nvPicPr>
          <p:cNvPr id="9" name="圖片 8" descr="48Y58PICfNb.jpg!qt202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89963" l="0" r="8960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52" y="4181577"/>
            <a:ext cx="1788545" cy="2381775"/>
          </a:xfrm>
          <a:prstGeom prst="rect">
            <a:avLst/>
          </a:prstGeom>
        </p:spPr>
      </p:pic>
      <p:pic>
        <p:nvPicPr>
          <p:cNvPr id="10" name="圖片 9" descr="48Y58PICfNb.jpg!qt202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89963" l="0" r="8960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4457" y="4181577"/>
            <a:ext cx="1788545" cy="2381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952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752" y="452576"/>
            <a:ext cx="8534400" cy="817559"/>
          </a:xfrm>
        </p:spPr>
        <p:txBody>
          <a:bodyPr>
            <a:noAutofit/>
          </a:bodyPr>
          <a:lstStyle/>
          <a:p>
            <a:r>
              <a:rPr kumimoji="1" lang="zh-TW" altLang="en-US" sz="6000" b="1" dirty="0" smtClean="0">
                <a:solidFill>
                  <a:srgbClr val="93540A"/>
                </a:solidFill>
              </a:rPr>
              <a:t>法國餐廳禮儀</a:t>
            </a:r>
            <a:endParaRPr kumimoji="1" lang="zh-TW" altLang="en-US" sz="6000" b="1" dirty="0">
              <a:solidFill>
                <a:srgbClr val="93540A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kumimoji="1" lang="zh-TW" altLang="en-US" sz="7300" b="1" dirty="0" smtClean="0">
                <a:solidFill>
                  <a:srgbClr val="93540A"/>
                </a:solidFill>
                <a:latin typeface="+mj-ea"/>
                <a:ea typeface="+mj-ea"/>
              </a:rPr>
              <a:t>敬酒</a:t>
            </a:r>
            <a:r>
              <a:rPr kumimoji="1" lang="en-US" altLang="zh-TW" sz="7300" b="1" dirty="0">
                <a:solidFill>
                  <a:srgbClr val="93540A"/>
                </a:solidFill>
                <a:latin typeface="+mj-ea"/>
                <a:ea typeface="+mj-ea"/>
              </a:rPr>
              <a:t> </a:t>
            </a:r>
            <a:r>
              <a:rPr kumimoji="1" lang="en-US" altLang="zh-TW" sz="7300" b="1" dirty="0" smtClean="0">
                <a:solidFill>
                  <a:srgbClr val="93540A"/>
                </a:solidFill>
                <a:latin typeface="+mj-ea"/>
                <a:ea typeface="+mj-ea"/>
              </a:rPr>
              <a:t>                      </a:t>
            </a:r>
            <a:r>
              <a:rPr kumimoji="1" lang="zh-TW" altLang="en-US" sz="7300" b="1" dirty="0" smtClean="0">
                <a:solidFill>
                  <a:srgbClr val="93540A"/>
                </a:solidFill>
                <a:latin typeface="+mj-ea"/>
                <a:ea typeface="+mj-ea"/>
              </a:rPr>
              <a:t>先敬女後敬男</a:t>
            </a:r>
            <a:endParaRPr kumimoji="1" lang="en-US" altLang="zh-TW" sz="7300" b="1" dirty="0" smtClean="0">
              <a:solidFill>
                <a:srgbClr val="93540A"/>
              </a:solidFill>
              <a:latin typeface="+mj-ea"/>
              <a:ea typeface="+mj-ea"/>
            </a:endParaRPr>
          </a:p>
          <a:p>
            <a:endParaRPr kumimoji="1" lang="en-US" altLang="zh-TW" sz="7300" b="1" dirty="0" smtClean="0">
              <a:solidFill>
                <a:srgbClr val="93540A"/>
              </a:solidFill>
              <a:latin typeface="+mj-ea"/>
              <a:ea typeface="+mj-ea"/>
            </a:endParaRPr>
          </a:p>
          <a:p>
            <a:r>
              <a:rPr kumimoji="1" lang="zh-TW" altLang="en-US" sz="7300" b="1" dirty="0" smtClean="0">
                <a:solidFill>
                  <a:srgbClr val="93540A"/>
                </a:solidFill>
                <a:latin typeface="+mj-ea"/>
                <a:ea typeface="+mj-ea"/>
              </a:rPr>
              <a:t>進屋</a:t>
            </a:r>
            <a:r>
              <a:rPr kumimoji="1" lang="en-US" altLang="zh-TW" sz="7300" b="1" dirty="0" smtClean="0">
                <a:solidFill>
                  <a:srgbClr val="93540A"/>
                </a:solidFill>
                <a:latin typeface="+mj-ea"/>
                <a:ea typeface="+mj-ea"/>
              </a:rPr>
              <a:t>   </a:t>
            </a:r>
            <a:r>
              <a:rPr kumimoji="1" lang="zh-TW" altLang="en-US" sz="7300" b="1" dirty="0" smtClean="0">
                <a:solidFill>
                  <a:srgbClr val="93540A"/>
                </a:solidFill>
                <a:latin typeface="+mj-ea"/>
                <a:ea typeface="+mj-ea"/>
              </a:rPr>
              <a:t>入座</a:t>
            </a:r>
            <a:r>
              <a:rPr kumimoji="1" lang="en-US" altLang="zh-TW" sz="7300" b="1" dirty="0" smtClean="0">
                <a:solidFill>
                  <a:srgbClr val="93540A"/>
                </a:solidFill>
                <a:latin typeface="+mj-ea"/>
                <a:ea typeface="+mj-ea"/>
              </a:rPr>
              <a:t>            </a:t>
            </a:r>
            <a:r>
              <a:rPr kumimoji="1" lang="zh-TW" altLang="en-US" sz="7300" b="1" dirty="0" smtClean="0">
                <a:solidFill>
                  <a:srgbClr val="93540A"/>
                </a:solidFill>
                <a:latin typeface="+mj-ea"/>
                <a:ea typeface="+mj-ea"/>
              </a:rPr>
              <a:t>婦女先行</a:t>
            </a:r>
            <a:endParaRPr kumimoji="1" lang="en-US" altLang="zh-TW" sz="7300" b="1" dirty="0" smtClean="0">
              <a:solidFill>
                <a:srgbClr val="93540A"/>
              </a:solidFill>
              <a:latin typeface="+mj-ea"/>
              <a:ea typeface="+mj-ea"/>
            </a:endParaRPr>
          </a:p>
          <a:p>
            <a:endParaRPr kumimoji="1" lang="en-US" altLang="zh-TW" sz="7300" b="1" dirty="0" smtClean="0">
              <a:solidFill>
                <a:srgbClr val="93540A"/>
              </a:solidFill>
              <a:latin typeface="+mj-ea"/>
              <a:ea typeface="+mj-ea"/>
            </a:endParaRPr>
          </a:p>
          <a:p>
            <a:r>
              <a:rPr kumimoji="1" lang="zh-TW" altLang="en-US" sz="7300" b="1" dirty="0" smtClean="0">
                <a:solidFill>
                  <a:srgbClr val="93540A"/>
                </a:solidFill>
                <a:latin typeface="+mj-ea"/>
                <a:ea typeface="+mj-ea"/>
              </a:rPr>
              <a:t>拜訪告別</a:t>
            </a:r>
            <a:r>
              <a:rPr kumimoji="1" lang="en-US" altLang="zh-TW" sz="7300" b="1" dirty="0" smtClean="0">
                <a:solidFill>
                  <a:srgbClr val="93540A"/>
                </a:solidFill>
                <a:latin typeface="+mj-ea"/>
                <a:ea typeface="+mj-ea"/>
              </a:rPr>
              <a:t>             </a:t>
            </a:r>
            <a:r>
              <a:rPr kumimoji="1" lang="zh-TW" altLang="en-US" sz="7300" b="1" dirty="0" smtClean="0">
                <a:solidFill>
                  <a:srgbClr val="93540A"/>
                </a:solidFill>
                <a:latin typeface="+mj-ea"/>
                <a:ea typeface="+mj-ea"/>
              </a:rPr>
              <a:t>女主人致意和道謝</a:t>
            </a:r>
            <a:endParaRPr kumimoji="1" lang="en-US" altLang="zh-TW" sz="7300" b="1" dirty="0" smtClean="0">
              <a:solidFill>
                <a:srgbClr val="93540A"/>
              </a:solidFill>
              <a:latin typeface="+mj-ea"/>
              <a:ea typeface="+mj-ea"/>
            </a:endParaRPr>
          </a:p>
          <a:p>
            <a:endParaRPr kumimoji="1" lang="en-US" altLang="zh-TW" sz="7300" b="1" dirty="0">
              <a:solidFill>
                <a:srgbClr val="93540A"/>
              </a:solidFill>
              <a:latin typeface="+mj-ea"/>
              <a:ea typeface="+mj-ea"/>
            </a:endParaRPr>
          </a:p>
          <a:p>
            <a:r>
              <a:rPr kumimoji="1" lang="zh-TW" altLang="en-US" sz="7300" b="1" dirty="0" smtClean="0">
                <a:solidFill>
                  <a:srgbClr val="93540A"/>
                </a:solidFill>
                <a:latin typeface="+mj-ea"/>
                <a:ea typeface="+mj-ea"/>
              </a:rPr>
              <a:t>法國家作客別忘帶鮮花</a:t>
            </a:r>
            <a:endParaRPr kumimoji="1" lang="en-US" altLang="zh-TW" sz="7300" b="1" dirty="0" smtClean="0">
              <a:solidFill>
                <a:srgbClr val="93540A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kumimoji="1" lang="en-US" altLang="zh-TW" sz="3600" b="1" dirty="0" smtClean="0"/>
              <a:t>    </a:t>
            </a:r>
            <a:endParaRPr kumimoji="1" lang="zh-TW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709967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72928"/>
          </a:xfrm>
        </p:spPr>
        <p:txBody>
          <a:bodyPr>
            <a:noAutofit/>
          </a:bodyPr>
          <a:lstStyle/>
          <a:p>
            <a:r>
              <a:rPr kumimoji="1" lang="zh-TW" altLang="en-US" sz="6600" b="1" dirty="0" smtClean="0">
                <a:solidFill>
                  <a:srgbClr val="93540A"/>
                </a:solidFill>
              </a:rPr>
              <a:t>送花注意事項</a:t>
            </a:r>
            <a:endParaRPr kumimoji="1" lang="zh-TW" altLang="en-US" sz="6600" b="1" dirty="0">
              <a:solidFill>
                <a:srgbClr val="93540A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kumimoji="1" lang="zh-TW" altLang="en-US" sz="4000" b="1" dirty="0" smtClean="0">
                <a:solidFill>
                  <a:srgbClr val="93540A"/>
                </a:solidFill>
              </a:rPr>
              <a:t>送花枝數不能雙數</a:t>
            </a:r>
            <a:endParaRPr kumimoji="1" lang="en-US" altLang="zh-TW" sz="4000" b="1" dirty="0" smtClean="0">
              <a:solidFill>
                <a:srgbClr val="93540A"/>
              </a:solidFill>
            </a:endParaRPr>
          </a:p>
          <a:p>
            <a:pPr marL="0" indent="0">
              <a:buNone/>
            </a:pPr>
            <a:endParaRPr kumimoji="1" lang="en-US" altLang="zh-TW" sz="4000" b="1" dirty="0" smtClean="0">
              <a:solidFill>
                <a:srgbClr val="93540A"/>
              </a:solidFill>
            </a:endParaRPr>
          </a:p>
          <a:p>
            <a:r>
              <a:rPr kumimoji="1" lang="zh-TW" altLang="en-US" sz="4000" b="1" dirty="0" smtClean="0">
                <a:solidFill>
                  <a:srgbClr val="93540A"/>
                </a:solidFill>
              </a:rPr>
              <a:t>男人不能送紅玫瑰給已婚女子</a:t>
            </a:r>
            <a:endParaRPr kumimoji="1" lang="en-US" altLang="zh-TW" sz="4000" b="1" dirty="0" smtClean="0">
              <a:solidFill>
                <a:srgbClr val="93540A"/>
              </a:solidFill>
            </a:endParaRPr>
          </a:p>
          <a:p>
            <a:endParaRPr kumimoji="1" lang="en-US" altLang="zh-TW" sz="4000" b="1" dirty="0">
              <a:solidFill>
                <a:srgbClr val="93540A"/>
              </a:solidFill>
            </a:endParaRPr>
          </a:p>
          <a:p>
            <a:r>
              <a:rPr kumimoji="1" lang="zh-TW" altLang="en-US" sz="4000" b="1" dirty="0" smtClean="0">
                <a:solidFill>
                  <a:srgbClr val="93540A"/>
                </a:solidFill>
              </a:rPr>
              <a:t>鮮豔色彩</a:t>
            </a:r>
            <a:r>
              <a:rPr kumimoji="1" lang="en-US" altLang="zh-TW" sz="4000" b="1" dirty="0" smtClean="0">
                <a:solidFill>
                  <a:srgbClr val="93540A"/>
                </a:solidFill>
              </a:rPr>
              <a:t> </a:t>
            </a:r>
            <a:r>
              <a:rPr kumimoji="1" lang="zh-TW" altLang="en-US" sz="4000" b="1" dirty="0" smtClean="0">
                <a:solidFill>
                  <a:srgbClr val="93540A"/>
                </a:solidFill>
              </a:rPr>
              <a:t>表示高貴</a:t>
            </a:r>
            <a:endParaRPr kumimoji="1" lang="en-US" altLang="zh-TW" sz="4000" b="1" dirty="0" smtClean="0">
              <a:solidFill>
                <a:srgbClr val="93540A"/>
              </a:solidFill>
            </a:endParaRPr>
          </a:p>
          <a:p>
            <a:endParaRPr kumimoji="1" lang="en-US" altLang="zh-TW" sz="4000" b="1" dirty="0">
              <a:solidFill>
                <a:srgbClr val="93540A"/>
              </a:solidFill>
            </a:endParaRPr>
          </a:p>
          <a:p>
            <a:r>
              <a:rPr kumimoji="1" lang="en-US" altLang="zh-TW" sz="4000" b="1" dirty="0" smtClean="0">
                <a:solidFill>
                  <a:srgbClr val="93540A"/>
                </a:solidFill>
              </a:rPr>
              <a:t> </a:t>
            </a:r>
            <a:r>
              <a:rPr kumimoji="1" lang="zh-TW" altLang="en-US" sz="4000" b="1" dirty="0" smtClean="0">
                <a:solidFill>
                  <a:srgbClr val="93540A"/>
                </a:solidFill>
              </a:rPr>
              <a:t>藍色表示寧靜和忠誠</a:t>
            </a:r>
            <a:endParaRPr kumimoji="1" lang="en-US" altLang="zh-TW" sz="4000" b="1" dirty="0" smtClean="0">
              <a:solidFill>
                <a:srgbClr val="93540A"/>
              </a:solidFill>
            </a:endParaRPr>
          </a:p>
          <a:p>
            <a:endParaRPr kumimoji="1" lang="en-US" altLang="zh-TW" sz="4000" b="1" dirty="0" smtClean="0">
              <a:solidFill>
                <a:srgbClr val="93540A"/>
              </a:solidFill>
            </a:endParaRPr>
          </a:p>
          <a:p>
            <a:r>
              <a:rPr kumimoji="1" lang="zh-TW" altLang="en-US" sz="4000" b="1" dirty="0" smtClean="0">
                <a:solidFill>
                  <a:srgbClr val="93540A"/>
                </a:solidFill>
              </a:rPr>
              <a:t>粉紅色積極向上</a:t>
            </a:r>
            <a:endParaRPr kumimoji="1" lang="en-US" altLang="zh-TW" sz="4000" b="1" dirty="0" smtClean="0">
              <a:solidFill>
                <a:srgbClr val="93540A"/>
              </a:solidFill>
            </a:endParaRPr>
          </a:p>
          <a:p>
            <a:endParaRPr kumimoji="1" lang="en-US" altLang="zh-TW" dirty="0" smtClean="0"/>
          </a:p>
          <a:p>
            <a:endParaRPr kumimoji="1" lang="en-US" altLang="zh-TW" dirty="0" smtClean="0"/>
          </a:p>
          <a:p>
            <a:endParaRPr kumimoji="1" lang="en-US" altLang="zh-TW" dirty="0"/>
          </a:p>
          <a:p>
            <a:endParaRPr kumimoji="1" lang="en-US" altLang="zh-TW" dirty="0" smtClean="0"/>
          </a:p>
          <a:p>
            <a:endParaRPr kumimoji="1" lang="en-US" altLang="zh-TW" dirty="0" smtClean="0"/>
          </a:p>
          <a:p>
            <a:endParaRPr kumimoji="1" lang="en-US" altLang="zh-TW" dirty="0" smtClean="0"/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56482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72928"/>
          </a:xfrm>
        </p:spPr>
        <p:txBody>
          <a:bodyPr>
            <a:noAutofit/>
          </a:bodyPr>
          <a:lstStyle/>
          <a:p>
            <a:r>
              <a:rPr kumimoji="1" lang="zh-TW" altLang="en-US" sz="6000" b="1" dirty="0" smtClean="0">
                <a:solidFill>
                  <a:srgbClr val="93540A"/>
                </a:solidFill>
              </a:rPr>
              <a:t>法國花語意涵</a:t>
            </a:r>
            <a:endParaRPr kumimoji="1" lang="zh-TW" altLang="en-US" sz="6000" b="1" dirty="0">
              <a:solidFill>
                <a:srgbClr val="93540A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zh-TW" altLang="en-US" sz="3600" b="1" dirty="0">
                <a:solidFill>
                  <a:srgbClr val="93540A"/>
                </a:solidFill>
                <a:latin typeface="+mj-ea"/>
                <a:ea typeface="+mj-ea"/>
              </a:rPr>
              <a:t>菊花</a:t>
            </a:r>
            <a:r>
              <a:rPr kumimoji="1" lang="en-US" altLang="zh-TW" sz="3600" b="1" dirty="0">
                <a:solidFill>
                  <a:srgbClr val="93540A"/>
                </a:solidFill>
                <a:latin typeface="+mj-ea"/>
                <a:ea typeface="+mj-ea"/>
              </a:rPr>
              <a:t>                 </a:t>
            </a:r>
            <a:r>
              <a:rPr kumimoji="1" lang="en-US" altLang="zh-TW" sz="3600" b="1" dirty="0" smtClean="0">
                <a:solidFill>
                  <a:srgbClr val="93540A"/>
                </a:solidFill>
                <a:latin typeface="+mj-ea"/>
                <a:ea typeface="+mj-ea"/>
              </a:rPr>
              <a:t>      </a:t>
            </a:r>
            <a:r>
              <a:rPr kumimoji="1" lang="zh-TW" altLang="en-US" sz="3600" b="1" dirty="0" smtClean="0">
                <a:solidFill>
                  <a:srgbClr val="93540A"/>
                </a:solidFill>
                <a:latin typeface="+mj-ea"/>
                <a:ea typeface="+mj-ea"/>
              </a:rPr>
              <a:t>表示對</a:t>
            </a:r>
            <a:r>
              <a:rPr kumimoji="1" lang="zh-TW" altLang="en-US" sz="3600" b="1" dirty="0">
                <a:solidFill>
                  <a:srgbClr val="93540A"/>
                </a:solidFill>
                <a:latin typeface="+mj-ea"/>
                <a:ea typeface="+mj-ea"/>
              </a:rPr>
              <a:t>死者哀弔</a:t>
            </a:r>
            <a:endParaRPr kumimoji="1" lang="en-US" altLang="zh-TW" sz="3600" b="1" dirty="0">
              <a:solidFill>
                <a:srgbClr val="93540A"/>
              </a:solidFill>
              <a:latin typeface="+mj-ea"/>
              <a:ea typeface="+mj-ea"/>
            </a:endParaRPr>
          </a:p>
          <a:p>
            <a:r>
              <a:rPr kumimoji="1" lang="zh-TW" altLang="en-US" sz="3600" b="1" dirty="0">
                <a:solidFill>
                  <a:srgbClr val="93540A"/>
                </a:solidFill>
                <a:latin typeface="+mj-ea"/>
                <a:ea typeface="+mj-ea"/>
              </a:rPr>
              <a:t>玫瑰花</a:t>
            </a:r>
            <a:r>
              <a:rPr kumimoji="1" lang="en-US" altLang="zh-TW" sz="3600" b="1" dirty="0">
                <a:solidFill>
                  <a:srgbClr val="93540A"/>
                </a:solidFill>
                <a:latin typeface="+mj-ea"/>
                <a:ea typeface="+mj-ea"/>
              </a:rPr>
              <a:t>             </a:t>
            </a:r>
            <a:r>
              <a:rPr kumimoji="1" lang="en-US" altLang="zh-TW" sz="3600" b="1" dirty="0" smtClean="0">
                <a:solidFill>
                  <a:srgbClr val="93540A"/>
                </a:solidFill>
                <a:latin typeface="+mj-ea"/>
                <a:ea typeface="+mj-ea"/>
              </a:rPr>
              <a:t>      </a:t>
            </a:r>
            <a:r>
              <a:rPr kumimoji="1" lang="zh-TW" altLang="en-US" sz="3600" b="1" dirty="0" smtClean="0">
                <a:solidFill>
                  <a:srgbClr val="93540A"/>
                </a:solidFill>
                <a:latin typeface="+mj-ea"/>
                <a:ea typeface="+mj-ea"/>
              </a:rPr>
              <a:t>表示</a:t>
            </a:r>
            <a:r>
              <a:rPr kumimoji="1" lang="zh-TW" altLang="en-US" sz="3600" b="1" dirty="0">
                <a:solidFill>
                  <a:srgbClr val="93540A"/>
                </a:solidFill>
                <a:latin typeface="+mj-ea"/>
                <a:ea typeface="+mj-ea"/>
              </a:rPr>
              <a:t>愛情</a:t>
            </a:r>
            <a:endParaRPr kumimoji="1" lang="en-US" altLang="zh-TW" sz="3600" b="1" dirty="0">
              <a:solidFill>
                <a:srgbClr val="93540A"/>
              </a:solidFill>
              <a:latin typeface="+mj-ea"/>
              <a:ea typeface="+mj-ea"/>
            </a:endParaRPr>
          </a:p>
          <a:p>
            <a:r>
              <a:rPr kumimoji="1" lang="zh-TW" altLang="en-US" sz="3600" b="1" dirty="0">
                <a:solidFill>
                  <a:srgbClr val="93540A"/>
                </a:solidFill>
                <a:latin typeface="+mj-ea"/>
                <a:ea typeface="+mj-ea"/>
              </a:rPr>
              <a:t>秋海棠</a:t>
            </a:r>
            <a:r>
              <a:rPr kumimoji="1" lang="en-US" altLang="zh-TW" sz="3600" b="1" dirty="0">
                <a:solidFill>
                  <a:srgbClr val="93540A"/>
                </a:solidFill>
                <a:latin typeface="+mj-ea"/>
                <a:ea typeface="+mj-ea"/>
              </a:rPr>
              <a:t>             </a:t>
            </a:r>
            <a:r>
              <a:rPr kumimoji="1" lang="en-US" altLang="zh-TW" sz="3600" b="1" dirty="0" smtClean="0">
                <a:solidFill>
                  <a:srgbClr val="93540A"/>
                </a:solidFill>
                <a:latin typeface="+mj-ea"/>
                <a:ea typeface="+mj-ea"/>
              </a:rPr>
              <a:t>      </a:t>
            </a:r>
            <a:r>
              <a:rPr kumimoji="1" lang="zh-TW" altLang="en-US" sz="3600" b="1" dirty="0" smtClean="0">
                <a:solidFill>
                  <a:srgbClr val="93540A"/>
                </a:solidFill>
                <a:latin typeface="+mj-ea"/>
                <a:ea typeface="+mj-ea"/>
              </a:rPr>
              <a:t>表示</a:t>
            </a:r>
            <a:r>
              <a:rPr kumimoji="1" lang="zh-TW" altLang="en-US" sz="3600" b="1" dirty="0">
                <a:solidFill>
                  <a:srgbClr val="93540A"/>
                </a:solidFill>
                <a:latin typeface="+mj-ea"/>
                <a:ea typeface="+mj-ea"/>
              </a:rPr>
              <a:t>憂慮</a:t>
            </a:r>
            <a:endParaRPr kumimoji="1" lang="en-US" altLang="zh-TW" sz="3600" b="1" dirty="0">
              <a:solidFill>
                <a:srgbClr val="93540A"/>
              </a:solidFill>
              <a:latin typeface="+mj-ea"/>
              <a:ea typeface="+mj-ea"/>
            </a:endParaRPr>
          </a:p>
          <a:p>
            <a:r>
              <a:rPr kumimoji="1" lang="zh-TW" altLang="en-US" sz="3600" b="1" dirty="0">
                <a:solidFill>
                  <a:srgbClr val="93540A"/>
                </a:solidFill>
                <a:latin typeface="+mj-ea"/>
                <a:ea typeface="+mj-ea"/>
              </a:rPr>
              <a:t>蘭花</a:t>
            </a:r>
            <a:r>
              <a:rPr kumimoji="1" lang="en-US" altLang="zh-TW" sz="3600" b="1" dirty="0">
                <a:solidFill>
                  <a:srgbClr val="93540A"/>
                </a:solidFill>
                <a:latin typeface="+mj-ea"/>
                <a:ea typeface="+mj-ea"/>
              </a:rPr>
              <a:t>                 </a:t>
            </a:r>
            <a:r>
              <a:rPr kumimoji="1" lang="en-US" altLang="zh-TW" sz="3600" b="1" dirty="0" smtClean="0">
                <a:solidFill>
                  <a:srgbClr val="93540A"/>
                </a:solidFill>
                <a:latin typeface="+mj-ea"/>
                <a:ea typeface="+mj-ea"/>
              </a:rPr>
              <a:t>      </a:t>
            </a:r>
            <a:r>
              <a:rPr kumimoji="1" lang="zh-TW" altLang="en-US" sz="3600" b="1" dirty="0" smtClean="0">
                <a:solidFill>
                  <a:srgbClr val="93540A"/>
                </a:solidFill>
                <a:latin typeface="+mj-ea"/>
                <a:ea typeface="+mj-ea"/>
              </a:rPr>
              <a:t>表示</a:t>
            </a:r>
            <a:r>
              <a:rPr kumimoji="1" lang="zh-TW" altLang="en-US" sz="3600" b="1" dirty="0">
                <a:solidFill>
                  <a:srgbClr val="93540A"/>
                </a:solidFill>
                <a:latin typeface="+mj-ea"/>
                <a:ea typeface="+mj-ea"/>
              </a:rPr>
              <a:t>虔誠</a:t>
            </a:r>
            <a:r>
              <a:rPr kumimoji="1" lang="en-US" altLang="zh-TW" sz="3600" b="1" dirty="0">
                <a:solidFill>
                  <a:srgbClr val="93540A"/>
                </a:solidFill>
                <a:latin typeface="+mj-ea"/>
                <a:ea typeface="+mj-ea"/>
              </a:rPr>
              <a:t>   </a:t>
            </a:r>
          </a:p>
          <a:p>
            <a:r>
              <a:rPr kumimoji="1" lang="zh-TW" altLang="en-US" sz="3600" b="1" dirty="0">
                <a:solidFill>
                  <a:srgbClr val="93540A"/>
                </a:solidFill>
                <a:latin typeface="+mj-ea"/>
                <a:ea typeface="+mj-ea"/>
              </a:rPr>
              <a:t>鬱金香</a:t>
            </a:r>
            <a:r>
              <a:rPr kumimoji="1" lang="en-US" altLang="zh-TW" sz="3600" b="1" dirty="0">
                <a:solidFill>
                  <a:srgbClr val="93540A"/>
                </a:solidFill>
                <a:latin typeface="+mj-ea"/>
                <a:ea typeface="+mj-ea"/>
              </a:rPr>
              <a:t>            </a:t>
            </a:r>
            <a:r>
              <a:rPr kumimoji="1" lang="en-US" altLang="zh-TW" sz="3600" b="1" dirty="0" smtClean="0">
                <a:solidFill>
                  <a:srgbClr val="93540A"/>
                </a:solidFill>
                <a:latin typeface="+mj-ea"/>
                <a:ea typeface="+mj-ea"/>
              </a:rPr>
              <a:t>       </a:t>
            </a:r>
            <a:r>
              <a:rPr kumimoji="1" lang="zh-TW" altLang="en-US" sz="3600" b="1" dirty="0" smtClean="0">
                <a:solidFill>
                  <a:srgbClr val="93540A"/>
                </a:solidFill>
                <a:latin typeface="+mj-ea"/>
                <a:ea typeface="+mj-ea"/>
              </a:rPr>
              <a:t>表示愛慕之</a:t>
            </a:r>
            <a:r>
              <a:rPr kumimoji="1" lang="zh-TW" altLang="en-US" sz="3600" b="1" dirty="0">
                <a:solidFill>
                  <a:srgbClr val="93540A"/>
                </a:solidFill>
                <a:latin typeface="+mj-ea"/>
                <a:ea typeface="+mj-ea"/>
              </a:rPr>
              <a:t>情</a:t>
            </a:r>
            <a:endParaRPr kumimoji="1" lang="en-US" altLang="zh-TW" sz="3600" b="1" dirty="0">
              <a:solidFill>
                <a:srgbClr val="93540A"/>
              </a:solidFill>
              <a:latin typeface="+mj-ea"/>
              <a:ea typeface="+mj-ea"/>
            </a:endParaRPr>
          </a:p>
          <a:p>
            <a:r>
              <a:rPr kumimoji="1" lang="zh-TW" altLang="en-US" sz="3600" b="1" dirty="0">
                <a:solidFill>
                  <a:srgbClr val="93540A"/>
                </a:solidFill>
                <a:latin typeface="+mj-ea"/>
                <a:ea typeface="+mj-ea"/>
              </a:rPr>
              <a:t>報春花</a:t>
            </a:r>
            <a:r>
              <a:rPr kumimoji="1" lang="en-US" altLang="zh-TW" sz="3600" b="1" dirty="0">
                <a:solidFill>
                  <a:srgbClr val="93540A"/>
                </a:solidFill>
                <a:latin typeface="+mj-ea"/>
                <a:ea typeface="+mj-ea"/>
              </a:rPr>
              <a:t>             </a:t>
            </a:r>
            <a:r>
              <a:rPr kumimoji="1" lang="en-US" altLang="zh-TW" sz="3600" b="1" dirty="0" smtClean="0">
                <a:solidFill>
                  <a:srgbClr val="93540A"/>
                </a:solidFill>
                <a:latin typeface="+mj-ea"/>
                <a:ea typeface="+mj-ea"/>
              </a:rPr>
              <a:t>      </a:t>
            </a:r>
            <a:r>
              <a:rPr kumimoji="1" lang="zh-TW" altLang="en-US" sz="3600" b="1" dirty="0" smtClean="0">
                <a:solidFill>
                  <a:srgbClr val="93540A"/>
                </a:solidFill>
                <a:latin typeface="+mj-ea"/>
                <a:ea typeface="+mj-ea"/>
              </a:rPr>
              <a:t>表示初戀</a:t>
            </a:r>
            <a:endParaRPr kumimoji="1" lang="en-US" altLang="zh-TW" sz="3600" b="1" dirty="0">
              <a:solidFill>
                <a:srgbClr val="93540A"/>
              </a:solidFill>
              <a:latin typeface="+mj-ea"/>
              <a:ea typeface="+mj-ea"/>
            </a:endParaRPr>
          </a:p>
          <a:p>
            <a:r>
              <a:rPr kumimoji="1" lang="zh-TW" altLang="en-US" sz="3600" b="1" dirty="0">
                <a:solidFill>
                  <a:srgbClr val="93540A"/>
                </a:solidFill>
                <a:latin typeface="+mj-ea"/>
                <a:ea typeface="+mj-ea"/>
              </a:rPr>
              <a:t>水仙花</a:t>
            </a:r>
            <a:r>
              <a:rPr kumimoji="1" lang="en-US" altLang="zh-TW" sz="3600" b="1" dirty="0">
                <a:solidFill>
                  <a:srgbClr val="93540A"/>
                </a:solidFill>
                <a:latin typeface="+mj-ea"/>
                <a:ea typeface="+mj-ea"/>
              </a:rPr>
              <a:t>    </a:t>
            </a:r>
            <a:r>
              <a:rPr kumimoji="1" lang="en-US" altLang="zh-TW" sz="3600" b="1" dirty="0" smtClean="0">
                <a:solidFill>
                  <a:srgbClr val="93540A"/>
                </a:solidFill>
                <a:latin typeface="+mj-ea"/>
                <a:ea typeface="+mj-ea"/>
              </a:rPr>
              <a:t>                </a:t>
            </a:r>
            <a:r>
              <a:rPr kumimoji="1" lang="zh-TW" altLang="en-US" sz="3600" b="1" dirty="0" smtClean="0">
                <a:solidFill>
                  <a:srgbClr val="93540A"/>
                </a:solidFill>
                <a:latin typeface="+mj-ea"/>
                <a:ea typeface="+mj-ea"/>
              </a:rPr>
              <a:t>表示冷酷無情</a:t>
            </a:r>
            <a:endParaRPr kumimoji="1" lang="en-US" altLang="zh-TW" sz="3600" b="1" dirty="0" smtClean="0">
              <a:solidFill>
                <a:srgbClr val="93540A"/>
              </a:solidFill>
              <a:latin typeface="+mj-ea"/>
              <a:ea typeface="+mj-ea"/>
            </a:endParaRPr>
          </a:p>
          <a:p>
            <a:r>
              <a:rPr kumimoji="1" lang="en-US" altLang="zh-TW" sz="3600" b="1" dirty="0" smtClean="0">
                <a:solidFill>
                  <a:srgbClr val="93540A"/>
                </a:solidFill>
                <a:latin typeface="+mj-ea"/>
                <a:ea typeface="+mj-ea"/>
              </a:rPr>
              <a:t> </a:t>
            </a:r>
            <a:r>
              <a:rPr kumimoji="1" lang="zh-TW" altLang="en-US" sz="3600" b="1" dirty="0" smtClean="0">
                <a:solidFill>
                  <a:srgbClr val="93540A"/>
                </a:solidFill>
                <a:latin typeface="+mj-ea"/>
                <a:ea typeface="+mj-ea"/>
              </a:rPr>
              <a:t>金盞花</a:t>
            </a:r>
            <a:r>
              <a:rPr kumimoji="1" lang="en-US" altLang="zh-TW" sz="3600" b="1" dirty="0" smtClean="0">
                <a:solidFill>
                  <a:srgbClr val="93540A"/>
                </a:solidFill>
                <a:latin typeface="+mj-ea"/>
                <a:ea typeface="+mj-ea"/>
              </a:rPr>
              <a:t>                  </a:t>
            </a:r>
            <a:r>
              <a:rPr kumimoji="1" lang="zh-TW" altLang="en-US" sz="3600" b="1" dirty="0" smtClean="0">
                <a:solidFill>
                  <a:srgbClr val="93540A"/>
                </a:solidFill>
                <a:latin typeface="+mj-ea"/>
                <a:ea typeface="+mj-ea"/>
              </a:rPr>
              <a:t>表示悲傷</a:t>
            </a:r>
            <a:endParaRPr kumimoji="1" lang="en-US" altLang="zh-TW" sz="3600" b="1" dirty="0" smtClean="0">
              <a:solidFill>
                <a:srgbClr val="93540A"/>
              </a:solidFill>
              <a:latin typeface="+mj-ea"/>
              <a:ea typeface="+mj-ea"/>
            </a:endParaRPr>
          </a:p>
          <a:p>
            <a:r>
              <a:rPr kumimoji="1" lang="zh-TW" altLang="en-US" sz="3600" b="1" dirty="0" smtClean="0">
                <a:solidFill>
                  <a:srgbClr val="93540A"/>
                </a:solidFill>
                <a:latin typeface="+mj-ea"/>
                <a:ea typeface="+mj-ea"/>
              </a:rPr>
              <a:t>雛菊花</a:t>
            </a:r>
            <a:r>
              <a:rPr kumimoji="1" lang="en-US" altLang="zh-TW" sz="3600" b="1" dirty="0" smtClean="0">
                <a:solidFill>
                  <a:srgbClr val="93540A"/>
                </a:solidFill>
                <a:latin typeface="+mj-ea"/>
                <a:ea typeface="+mj-ea"/>
              </a:rPr>
              <a:t>                   </a:t>
            </a:r>
            <a:r>
              <a:rPr kumimoji="1" lang="zh-TW" altLang="en-US" sz="3600" b="1" dirty="0" smtClean="0">
                <a:solidFill>
                  <a:srgbClr val="93540A"/>
                </a:solidFill>
                <a:latin typeface="+mj-ea"/>
                <a:ea typeface="+mj-ea"/>
              </a:rPr>
              <a:t>表示我只想見到你</a:t>
            </a:r>
            <a:endParaRPr kumimoji="1" lang="en-US" altLang="zh-TW" sz="3600" b="1" dirty="0">
              <a:solidFill>
                <a:srgbClr val="93540A"/>
              </a:solidFill>
              <a:latin typeface="+mj-ea"/>
              <a:ea typeface="+mj-ea"/>
            </a:endParaRPr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69760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TW" altLang="en-US" dirty="0">
              <a:solidFill>
                <a:srgbClr val="93540A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kumimoji="1" lang="zh-TW" altLang="en-US" sz="3200" b="1" dirty="0" smtClean="0">
                <a:solidFill>
                  <a:srgbClr val="93540A"/>
                </a:solidFill>
                <a:latin typeface="+mj-ea"/>
                <a:ea typeface="+mj-ea"/>
              </a:rPr>
              <a:t>百合</a:t>
            </a:r>
            <a:r>
              <a:rPr kumimoji="1" lang="en-US" altLang="zh-TW" sz="3200" b="1" dirty="0" smtClean="0">
                <a:solidFill>
                  <a:srgbClr val="93540A"/>
                </a:solidFill>
                <a:latin typeface="+mj-ea"/>
                <a:ea typeface="+mj-ea"/>
              </a:rPr>
              <a:t>                             </a:t>
            </a:r>
            <a:r>
              <a:rPr kumimoji="1" lang="zh-TW" altLang="en-US" sz="3200" b="1" dirty="0" smtClean="0">
                <a:solidFill>
                  <a:srgbClr val="93540A"/>
                </a:solidFill>
                <a:latin typeface="+mj-ea"/>
                <a:ea typeface="+mj-ea"/>
              </a:rPr>
              <a:t>表示尊敬</a:t>
            </a:r>
            <a:endParaRPr kumimoji="1" lang="en-US" altLang="zh-TW" sz="3200" b="1" dirty="0" smtClean="0">
              <a:solidFill>
                <a:srgbClr val="93540A"/>
              </a:solidFill>
              <a:latin typeface="+mj-ea"/>
              <a:ea typeface="+mj-ea"/>
            </a:endParaRPr>
          </a:p>
          <a:p>
            <a:r>
              <a:rPr kumimoji="1" lang="zh-TW" altLang="en-US" sz="3200" b="1" dirty="0" smtClean="0">
                <a:solidFill>
                  <a:srgbClr val="93540A"/>
                </a:solidFill>
                <a:latin typeface="+mj-ea"/>
                <a:ea typeface="+mj-ea"/>
              </a:rPr>
              <a:t>大麗花</a:t>
            </a:r>
            <a:r>
              <a:rPr kumimoji="1" lang="en-US" altLang="zh-TW" sz="3200" b="1" dirty="0" smtClean="0">
                <a:solidFill>
                  <a:srgbClr val="93540A"/>
                </a:solidFill>
                <a:latin typeface="+mj-ea"/>
                <a:ea typeface="+mj-ea"/>
              </a:rPr>
              <a:t>                         </a:t>
            </a:r>
            <a:r>
              <a:rPr kumimoji="1" lang="zh-TW" altLang="en-US" sz="3200" b="1" dirty="0" smtClean="0">
                <a:solidFill>
                  <a:srgbClr val="93540A"/>
                </a:solidFill>
                <a:latin typeface="+mj-ea"/>
                <a:ea typeface="+mj-ea"/>
              </a:rPr>
              <a:t>表示感激</a:t>
            </a:r>
            <a:endParaRPr kumimoji="1" lang="en-US" altLang="zh-TW" sz="3200" b="1" dirty="0" smtClean="0">
              <a:solidFill>
                <a:srgbClr val="93540A"/>
              </a:solidFill>
              <a:latin typeface="+mj-ea"/>
              <a:ea typeface="+mj-ea"/>
            </a:endParaRPr>
          </a:p>
          <a:p>
            <a:r>
              <a:rPr kumimoji="1" lang="zh-TW" altLang="en-US" sz="3200" b="1" dirty="0" smtClean="0">
                <a:solidFill>
                  <a:srgbClr val="93540A"/>
                </a:solidFill>
                <a:latin typeface="+mj-ea"/>
                <a:ea typeface="+mj-ea"/>
              </a:rPr>
              <a:t>金合歡</a:t>
            </a:r>
            <a:r>
              <a:rPr kumimoji="1" lang="en-US" altLang="zh-TW" sz="3200" b="1" dirty="0" smtClean="0">
                <a:solidFill>
                  <a:srgbClr val="93540A"/>
                </a:solidFill>
                <a:latin typeface="+mj-ea"/>
                <a:ea typeface="+mj-ea"/>
              </a:rPr>
              <a:t>                         </a:t>
            </a:r>
            <a:r>
              <a:rPr kumimoji="1" lang="zh-TW" altLang="en-US" sz="3200" b="1" dirty="0" smtClean="0">
                <a:solidFill>
                  <a:srgbClr val="93540A"/>
                </a:solidFill>
                <a:latin typeface="+mj-ea"/>
                <a:ea typeface="+mj-ea"/>
              </a:rPr>
              <a:t>表示信賴</a:t>
            </a:r>
            <a:endParaRPr kumimoji="1" lang="en-US" altLang="zh-TW" sz="3200" b="1" dirty="0" smtClean="0">
              <a:solidFill>
                <a:srgbClr val="93540A"/>
              </a:solidFill>
              <a:latin typeface="+mj-ea"/>
              <a:ea typeface="+mj-ea"/>
            </a:endParaRPr>
          </a:p>
          <a:p>
            <a:r>
              <a:rPr kumimoji="1" lang="zh-TW" altLang="en-US" sz="3200" b="1" dirty="0" smtClean="0">
                <a:solidFill>
                  <a:srgbClr val="93540A"/>
                </a:solidFill>
                <a:latin typeface="+mj-ea"/>
                <a:ea typeface="+mj-ea"/>
              </a:rPr>
              <a:t>紫丁香</a:t>
            </a:r>
            <a:r>
              <a:rPr kumimoji="1" lang="en-US" altLang="zh-TW" sz="3200" b="1" dirty="0" smtClean="0">
                <a:solidFill>
                  <a:srgbClr val="93540A"/>
                </a:solidFill>
                <a:latin typeface="+mj-ea"/>
                <a:ea typeface="+mj-ea"/>
              </a:rPr>
              <a:t>                         </a:t>
            </a:r>
            <a:r>
              <a:rPr kumimoji="1" lang="zh-TW" altLang="en-US" sz="3200" b="1" dirty="0" smtClean="0">
                <a:solidFill>
                  <a:srgbClr val="93540A"/>
                </a:solidFill>
                <a:latin typeface="+mj-ea"/>
                <a:ea typeface="+mj-ea"/>
              </a:rPr>
              <a:t>表示我的心屬於你</a:t>
            </a:r>
            <a:endParaRPr kumimoji="1" lang="en-US" altLang="zh-TW" sz="3200" b="1" dirty="0" smtClean="0">
              <a:solidFill>
                <a:srgbClr val="93540A"/>
              </a:solidFill>
              <a:latin typeface="+mj-ea"/>
              <a:ea typeface="+mj-ea"/>
            </a:endParaRPr>
          </a:p>
          <a:p>
            <a:r>
              <a:rPr kumimoji="1" lang="zh-TW" altLang="en-US" sz="3200" b="1" dirty="0" smtClean="0">
                <a:solidFill>
                  <a:srgbClr val="93540A"/>
                </a:solidFill>
                <a:latin typeface="+mj-ea"/>
                <a:ea typeface="+mj-ea"/>
              </a:rPr>
              <a:t>白丁香</a:t>
            </a:r>
            <a:r>
              <a:rPr kumimoji="1" lang="en-US" altLang="zh-TW" sz="3200" b="1" dirty="0" smtClean="0">
                <a:solidFill>
                  <a:srgbClr val="93540A"/>
                </a:solidFill>
                <a:latin typeface="+mj-ea"/>
                <a:ea typeface="+mj-ea"/>
              </a:rPr>
              <a:t>                         </a:t>
            </a:r>
            <a:r>
              <a:rPr kumimoji="1" lang="zh-TW" altLang="en-US" sz="3200" b="1" dirty="0" smtClean="0">
                <a:solidFill>
                  <a:srgbClr val="93540A"/>
                </a:solidFill>
                <a:latin typeface="+mj-ea"/>
                <a:ea typeface="+mj-ea"/>
              </a:rPr>
              <a:t>表示我們相愛</a:t>
            </a:r>
            <a:endParaRPr kumimoji="1" lang="en-US" altLang="zh-TW" sz="3200" b="1" dirty="0" smtClean="0">
              <a:solidFill>
                <a:srgbClr val="93540A"/>
              </a:solidFill>
              <a:latin typeface="+mj-ea"/>
              <a:ea typeface="+mj-ea"/>
            </a:endParaRPr>
          </a:p>
          <a:p>
            <a:r>
              <a:rPr kumimoji="1" lang="zh-TW" altLang="en-US" sz="3200" b="1" dirty="0" smtClean="0">
                <a:solidFill>
                  <a:srgbClr val="93540A"/>
                </a:solidFill>
                <a:latin typeface="+mj-ea"/>
                <a:ea typeface="+mj-ea"/>
              </a:rPr>
              <a:t>牡丹</a:t>
            </a:r>
            <a:r>
              <a:rPr kumimoji="1" lang="en-US" altLang="zh-TW" sz="3200" b="1" dirty="0" smtClean="0">
                <a:solidFill>
                  <a:srgbClr val="93540A"/>
                </a:solidFill>
                <a:latin typeface="+mj-ea"/>
                <a:ea typeface="+mj-ea"/>
              </a:rPr>
              <a:t>                             </a:t>
            </a:r>
            <a:r>
              <a:rPr kumimoji="1" lang="zh-TW" altLang="en-US" sz="3200" b="1" dirty="0" smtClean="0">
                <a:solidFill>
                  <a:srgbClr val="93540A"/>
                </a:solidFill>
                <a:latin typeface="+mj-ea"/>
                <a:ea typeface="+mj-ea"/>
              </a:rPr>
              <a:t>表示害羞</a:t>
            </a:r>
            <a:endParaRPr kumimoji="1" lang="en-US" altLang="zh-TW" sz="3200" b="1" dirty="0" smtClean="0">
              <a:solidFill>
                <a:srgbClr val="93540A"/>
              </a:solidFill>
              <a:latin typeface="+mj-ea"/>
              <a:ea typeface="+mj-ea"/>
            </a:endParaRPr>
          </a:p>
          <a:p>
            <a:r>
              <a:rPr kumimoji="1" lang="zh-TW" altLang="en-US" sz="3200" b="1" dirty="0" smtClean="0">
                <a:solidFill>
                  <a:srgbClr val="93540A"/>
                </a:solidFill>
                <a:latin typeface="+mj-ea"/>
                <a:ea typeface="+mj-ea"/>
              </a:rPr>
              <a:t>白茶花</a:t>
            </a:r>
            <a:r>
              <a:rPr kumimoji="1" lang="en-US" altLang="zh-TW" sz="3200" b="1" dirty="0" smtClean="0">
                <a:solidFill>
                  <a:srgbClr val="93540A"/>
                </a:solidFill>
                <a:latin typeface="+mj-ea"/>
                <a:ea typeface="+mj-ea"/>
              </a:rPr>
              <a:t>                         </a:t>
            </a:r>
            <a:r>
              <a:rPr kumimoji="1" lang="zh-TW" altLang="en-US" sz="3200" b="1" dirty="0" smtClean="0">
                <a:solidFill>
                  <a:srgbClr val="93540A"/>
                </a:solidFill>
                <a:latin typeface="+mj-ea"/>
                <a:ea typeface="+mj-ea"/>
              </a:rPr>
              <a:t>表示你輕視我的愛情</a:t>
            </a:r>
            <a:endParaRPr kumimoji="1" lang="en-US" altLang="zh-TW" sz="3200" b="1" dirty="0" smtClean="0">
              <a:solidFill>
                <a:srgbClr val="93540A"/>
              </a:solidFill>
              <a:latin typeface="+mj-ea"/>
              <a:ea typeface="+mj-ea"/>
            </a:endParaRPr>
          </a:p>
          <a:p>
            <a:r>
              <a:rPr kumimoji="1" lang="zh-TW" altLang="en-US" sz="3200" b="1" dirty="0" smtClean="0">
                <a:solidFill>
                  <a:srgbClr val="93540A"/>
                </a:solidFill>
                <a:latin typeface="+mj-ea"/>
                <a:ea typeface="+mj-ea"/>
              </a:rPr>
              <a:t>紅茶花</a:t>
            </a:r>
            <a:r>
              <a:rPr kumimoji="1" lang="en-US" altLang="zh-TW" sz="3200" b="1" dirty="0" smtClean="0">
                <a:solidFill>
                  <a:srgbClr val="93540A"/>
                </a:solidFill>
                <a:latin typeface="+mj-ea"/>
                <a:ea typeface="+mj-ea"/>
              </a:rPr>
              <a:t>                         </a:t>
            </a:r>
            <a:r>
              <a:rPr kumimoji="1" lang="zh-TW" altLang="en-US" sz="3200" b="1" dirty="0" smtClean="0">
                <a:solidFill>
                  <a:srgbClr val="93540A"/>
                </a:solidFill>
                <a:latin typeface="+mj-ea"/>
                <a:ea typeface="+mj-ea"/>
              </a:rPr>
              <a:t>表示我覺得你最美麗</a:t>
            </a:r>
            <a:endParaRPr kumimoji="1" lang="en-US" altLang="zh-TW" sz="3200" b="1" dirty="0" smtClean="0">
              <a:solidFill>
                <a:srgbClr val="93540A"/>
              </a:solidFill>
              <a:latin typeface="+mj-ea"/>
              <a:ea typeface="+mj-ea"/>
            </a:endParaRPr>
          </a:p>
          <a:p>
            <a:endParaRPr kumimoji="1" lang="en-US" altLang="zh-TW" sz="3200" b="1" dirty="0">
              <a:solidFill>
                <a:srgbClr val="93540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864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752" y="335782"/>
            <a:ext cx="8534400" cy="905155"/>
          </a:xfrm>
        </p:spPr>
        <p:txBody>
          <a:bodyPr>
            <a:noAutofit/>
          </a:bodyPr>
          <a:lstStyle/>
          <a:p>
            <a:r>
              <a:rPr kumimoji="1" lang="zh-TW" altLang="en-US" sz="6600" b="1" dirty="0" smtClean="0">
                <a:solidFill>
                  <a:srgbClr val="93540A"/>
                </a:solidFill>
              </a:rPr>
              <a:t>法國文化</a:t>
            </a:r>
            <a:endParaRPr kumimoji="1" lang="zh-TW" altLang="en-US" sz="6600" b="1" dirty="0">
              <a:solidFill>
                <a:srgbClr val="93540A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kumimoji="1" lang="zh-TW" altLang="en-US" sz="3600" b="1" dirty="0" smtClean="0">
                <a:solidFill>
                  <a:srgbClr val="93540A"/>
                </a:solidFill>
                <a:latin typeface="+mj-ea"/>
                <a:ea typeface="+mj-ea"/>
              </a:rPr>
              <a:t>馬是勇敢象徵</a:t>
            </a:r>
            <a:endParaRPr kumimoji="1" lang="en-US" altLang="zh-TW" sz="3600" b="1" dirty="0" smtClean="0">
              <a:solidFill>
                <a:srgbClr val="93540A"/>
              </a:solidFill>
              <a:latin typeface="+mj-ea"/>
              <a:ea typeface="+mj-ea"/>
            </a:endParaRPr>
          </a:p>
          <a:p>
            <a:r>
              <a:rPr lang="zh-TW" altLang="en-US" sz="3600" b="1" dirty="0">
                <a:solidFill>
                  <a:srgbClr val="93540A"/>
                </a:solidFill>
                <a:latin typeface="+mj-ea"/>
                <a:ea typeface="+mj-ea"/>
              </a:rPr>
              <a:t>忌諱核</a:t>
            </a:r>
            <a:r>
              <a:rPr lang="zh-TW" altLang="en-US" sz="3600" b="1" dirty="0" smtClean="0">
                <a:solidFill>
                  <a:srgbClr val="93540A"/>
                </a:solidFill>
                <a:latin typeface="+mj-ea"/>
                <a:ea typeface="+mj-ea"/>
              </a:rPr>
              <a:t>桃</a:t>
            </a:r>
            <a:endParaRPr lang="en-US" altLang="zh-TW" sz="3600" b="1" dirty="0" smtClean="0">
              <a:solidFill>
                <a:srgbClr val="93540A"/>
              </a:solidFill>
              <a:latin typeface="+mj-ea"/>
              <a:ea typeface="+mj-ea"/>
            </a:endParaRPr>
          </a:p>
          <a:p>
            <a:r>
              <a:rPr lang="zh-TW" altLang="en-US" sz="3600" b="1" dirty="0" smtClean="0">
                <a:solidFill>
                  <a:srgbClr val="93540A"/>
                </a:solidFill>
                <a:latin typeface="+mj-ea"/>
                <a:ea typeface="+mj-ea"/>
              </a:rPr>
              <a:t>紙</a:t>
            </a:r>
            <a:r>
              <a:rPr lang="zh-TW" altLang="en-US" sz="3600" b="1" dirty="0">
                <a:solidFill>
                  <a:srgbClr val="93540A"/>
                </a:solidFill>
                <a:latin typeface="+mj-ea"/>
                <a:ea typeface="+mj-ea"/>
              </a:rPr>
              <a:t>花不吉</a:t>
            </a:r>
            <a:r>
              <a:rPr lang="zh-TW" altLang="en-US" sz="3600" b="1" dirty="0" smtClean="0">
                <a:solidFill>
                  <a:srgbClr val="93540A"/>
                </a:solidFill>
                <a:latin typeface="+mj-ea"/>
                <a:ea typeface="+mj-ea"/>
              </a:rPr>
              <a:t>利</a:t>
            </a:r>
            <a:endParaRPr kumimoji="1" lang="en-US" altLang="zh-TW" sz="3600" b="1" dirty="0" smtClean="0">
              <a:solidFill>
                <a:srgbClr val="93540A"/>
              </a:solidFill>
              <a:latin typeface="+mj-ea"/>
              <a:ea typeface="+mj-ea"/>
            </a:endParaRPr>
          </a:p>
          <a:p>
            <a:r>
              <a:rPr lang="zh-TW" altLang="en-US" sz="3600" b="1" dirty="0">
                <a:solidFill>
                  <a:srgbClr val="93540A"/>
                </a:solidFill>
                <a:latin typeface="+mj-ea"/>
                <a:ea typeface="+mj-ea"/>
              </a:rPr>
              <a:t>商標上忌用</a:t>
            </a:r>
            <a:r>
              <a:rPr lang="zh-TW" altLang="en-US" sz="3600" b="1" dirty="0" smtClean="0">
                <a:solidFill>
                  <a:srgbClr val="93540A"/>
                </a:solidFill>
                <a:latin typeface="+mj-ea"/>
                <a:ea typeface="+mj-ea"/>
              </a:rPr>
              <a:t>菊花</a:t>
            </a:r>
            <a:endParaRPr lang="en-US" altLang="zh-TW" sz="3600" b="1" dirty="0" smtClean="0">
              <a:solidFill>
                <a:srgbClr val="93540A"/>
              </a:solidFill>
              <a:latin typeface="+mj-ea"/>
              <a:ea typeface="+mj-ea"/>
            </a:endParaRPr>
          </a:p>
          <a:p>
            <a:r>
              <a:rPr lang="zh-TW" altLang="en-US" sz="3600" b="1" dirty="0">
                <a:solidFill>
                  <a:srgbClr val="93540A"/>
                </a:solidFill>
                <a:latin typeface="+mj-ea"/>
                <a:ea typeface="+mj-ea"/>
              </a:rPr>
              <a:t>孔雀爲惡鳥，並忌諱仙鶴（認爲它是蠢漢與淫婦的象征）</a:t>
            </a:r>
            <a:endParaRPr kumimoji="1" lang="zh-TW" altLang="en-US" sz="3600" b="1" dirty="0">
              <a:solidFill>
                <a:srgbClr val="93540A"/>
              </a:solidFill>
              <a:latin typeface="+mj-ea"/>
              <a:ea typeface="+mj-ea"/>
            </a:endParaRPr>
          </a:p>
        </p:txBody>
      </p:sp>
      <p:pic>
        <p:nvPicPr>
          <p:cNvPr id="4" name="圖片 3" descr="rose-flower-vetor-43-37743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backgroundMark x1="60773" y1="65672" x2="60773" y2="656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2619" y="5291002"/>
            <a:ext cx="1793533" cy="1189284"/>
          </a:xfrm>
          <a:prstGeom prst="rect">
            <a:avLst/>
          </a:prstGeom>
        </p:spPr>
      </p:pic>
      <p:pic>
        <p:nvPicPr>
          <p:cNvPr id="5" name="圖片 4" descr="rose-flower-vetor-43-37743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backgroundMark x1="60773" y1="65672" x2="60773" y2="656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726" y="5291002"/>
            <a:ext cx="1793533" cy="1223234"/>
          </a:xfrm>
          <a:prstGeom prst="rect">
            <a:avLst/>
          </a:prstGeom>
        </p:spPr>
      </p:pic>
      <p:pic>
        <p:nvPicPr>
          <p:cNvPr id="6" name="圖片 5" descr="rose-flower-vetor-43-37743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>
                        <a14:backgroundMark x1="60773" y1="65672" x2="60773" y2="656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137" y="5291002"/>
            <a:ext cx="1793533" cy="1223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439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752" y="228599"/>
            <a:ext cx="8534400" cy="997737"/>
          </a:xfrm>
        </p:spPr>
        <p:txBody>
          <a:bodyPr>
            <a:noAutofit/>
          </a:bodyPr>
          <a:lstStyle/>
          <a:p>
            <a:r>
              <a:rPr kumimoji="1" lang="zh-TW" altLang="en-US" sz="6000" b="1" dirty="0" smtClean="0">
                <a:solidFill>
                  <a:srgbClr val="93540A"/>
                </a:solidFill>
              </a:rPr>
              <a:t>法國文化</a:t>
            </a:r>
            <a:endParaRPr kumimoji="1" lang="zh-TW" altLang="en-US" sz="6000" b="1" dirty="0">
              <a:solidFill>
                <a:srgbClr val="93540A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kumimoji="1" lang="zh-TW" altLang="en-US" sz="3600" dirty="0"/>
          </a:p>
          <a:p>
            <a:r>
              <a:rPr kumimoji="1" lang="zh-TW" altLang="en-US" sz="4000" b="1" dirty="0" smtClean="0">
                <a:solidFill>
                  <a:srgbClr val="93540A"/>
                </a:solidFill>
                <a:latin typeface="+mj-ea"/>
                <a:ea typeface="+mj-ea"/>
              </a:rPr>
              <a:t>信奉天主教</a:t>
            </a:r>
            <a:endParaRPr kumimoji="1" lang="en-US" altLang="zh-TW" sz="4000" b="1" dirty="0" smtClean="0">
              <a:solidFill>
                <a:srgbClr val="93540A"/>
              </a:solidFill>
              <a:latin typeface="+mj-ea"/>
              <a:ea typeface="+mj-ea"/>
            </a:endParaRPr>
          </a:p>
          <a:p>
            <a:endParaRPr kumimoji="1" lang="en-US" altLang="zh-TW" sz="4000" b="1" dirty="0" smtClean="0">
              <a:solidFill>
                <a:srgbClr val="93540A"/>
              </a:solidFill>
              <a:latin typeface="+mj-ea"/>
              <a:ea typeface="+mj-ea"/>
            </a:endParaRPr>
          </a:p>
          <a:p>
            <a:r>
              <a:rPr kumimoji="1" lang="en-US" altLang="zh-TW" sz="4000" b="1" dirty="0" smtClean="0">
                <a:solidFill>
                  <a:srgbClr val="93540A"/>
                </a:solidFill>
                <a:latin typeface="+mj-ea"/>
                <a:ea typeface="+mj-ea"/>
              </a:rPr>
              <a:t>13</a:t>
            </a:r>
            <a:r>
              <a:rPr kumimoji="1" lang="zh-TW" altLang="en-US" sz="4000" b="1" dirty="0" smtClean="0">
                <a:solidFill>
                  <a:srgbClr val="93540A"/>
                </a:solidFill>
                <a:latin typeface="+mj-ea"/>
                <a:ea typeface="+mj-ea"/>
              </a:rPr>
              <a:t>與星期五認為不吉祥</a:t>
            </a:r>
            <a:endParaRPr kumimoji="1" lang="zh-TW" altLang="en-US" sz="4000" b="1" dirty="0">
              <a:solidFill>
                <a:srgbClr val="93540A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891385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33574" y="303413"/>
            <a:ext cx="8910426" cy="55092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b="1" dirty="0"/>
              <a:t>[</a:t>
            </a:r>
            <a:r>
              <a:rPr lang="zh-TW" altLang="en-US" sz="2800" dirty="0">
                <a:solidFill>
                  <a:srgbClr val="FF0000"/>
                </a:solidFill>
              </a:rPr>
              <a:t>新聞分享</a:t>
            </a:r>
            <a:r>
              <a:rPr lang="en-US" altLang="zh-TW" sz="2800" dirty="0">
                <a:solidFill>
                  <a:srgbClr val="FF0000"/>
                </a:solidFill>
              </a:rPr>
              <a:t>] </a:t>
            </a:r>
            <a:r>
              <a:rPr lang="zh-TW" altLang="en-US" sz="2800" dirty="0">
                <a:solidFill>
                  <a:srgbClr val="FF0000"/>
                </a:solidFill>
              </a:rPr>
              <a:t>法國同性婚姻 去年</a:t>
            </a:r>
            <a:r>
              <a:rPr lang="en-US" altLang="zh-TW" sz="2800" dirty="0">
                <a:solidFill>
                  <a:srgbClr val="FF0000"/>
                </a:solidFill>
              </a:rPr>
              <a:t>7</a:t>
            </a:r>
            <a:r>
              <a:rPr lang="zh-TW" altLang="en-US" sz="2800" dirty="0">
                <a:solidFill>
                  <a:srgbClr val="FF0000"/>
                </a:solidFill>
              </a:rPr>
              <a:t>千對登記</a:t>
            </a:r>
          </a:p>
          <a:p>
            <a:r>
              <a:rPr lang="zh-TW" altLang="en-US" sz="3600" b="1" dirty="0" smtClean="0">
                <a:solidFill>
                  <a:schemeClr val="accent2">
                    <a:lumMod val="50000"/>
                  </a:schemeClr>
                </a:solidFill>
              </a:rPr>
              <a:t>法國</a:t>
            </a:r>
            <a:r>
              <a:rPr lang="zh-TW" altLang="en-US" sz="3600" b="1" dirty="0">
                <a:solidFill>
                  <a:schemeClr val="accent2">
                    <a:lumMod val="50000"/>
                  </a:schemeClr>
                </a:solidFill>
              </a:rPr>
              <a:t>去年一整年結婚的人數中，同性婚姻約占</a:t>
            </a:r>
            <a:r>
              <a:rPr lang="en-US" altLang="zh-TW" sz="3600" b="1" dirty="0">
                <a:solidFill>
                  <a:schemeClr val="accent2">
                    <a:lumMod val="50000"/>
                  </a:schemeClr>
                </a:solidFill>
              </a:rPr>
              <a:t>3%</a:t>
            </a:r>
            <a:r>
              <a:rPr lang="zh-TW" altLang="en-US" sz="3600" b="1" dirty="0" smtClean="0">
                <a:solidFill>
                  <a:schemeClr val="accent2">
                    <a:lumMod val="50000"/>
                  </a:schemeClr>
                </a:solidFill>
              </a:rPr>
              <a:t>。</a:t>
            </a:r>
            <a:endParaRPr lang="en-US" altLang="zh-TW" sz="3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zh-TW" altLang="en-US" sz="3600" b="1" dirty="0" smtClean="0">
                <a:solidFill>
                  <a:schemeClr val="accent2">
                    <a:lumMod val="50000"/>
                  </a:schemeClr>
                </a:solidFill>
              </a:rPr>
              <a:t>據</a:t>
            </a:r>
            <a:r>
              <a:rPr lang="zh-TW" altLang="en-US" sz="3600" b="1" dirty="0">
                <a:solidFill>
                  <a:schemeClr val="accent2">
                    <a:lumMod val="50000"/>
                  </a:schemeClr>
                </a:solidFill>
              </a:rPr>
              <a:t>統計，同性婚姻者結婚的年齡較高，男性平均</a:t>
            </a:r>
            <a:r>
              <a:rPr lang="en-US" altLang="zh-TW" sz="3600" b="1" dirty="0">
                <a:solidFill>
                  <a:schemeClr val="accent2">
                    <a:lumMod val="50000"/>
                  </a:schemeClr>
                </a:solidFill>
              </a:rPr>
              <a:t>50</a:t>
            </a:r>
            <a:r>
              <a:rPr lang="zh-TW" altLang="en-US" sz="3600" b="1" dirty="0">
                <a:solidFill>
                  <a:schemeClr val="accent2">
                    <a:lumMod val="50000"/>
                  </a:schemeClr>
                </a:solidFill>
              </a:rPr>
              <a:t>歲，女性</a:t>
            </a:r>
            <a:r>
              <a:rPr lang="en-US" altLang="zh-TW" sz="3600" b="1" dirty="0">
                <a:solidFill>
                  <a:schemeClr val="accent2">
                    <a:lumMod val="50000"/>
                  </a:schemeClr>
                </a:solidFill>
              </a:rPr>
              <a:t>43</a:t>
            </a:r>
            <a:r>
              <a:rPr lang="zh-TW" altLang="en-US" sz="3600" b="1" dirty="0">
                <a:solidFill>
                  <a:schemeClr val="accent2">
                    <a:lumMod val="50000"/>
                  </a:schemeClr>
                </a:solidFill>
              </a:rPr>
              <a:t>歲，異性戀則是男性平均</a:t>
            </a:r>
            <a:r>
              <a:rPr lang="en-US" altLang="zh-TW" sz="3600" b="1" dirty="0">
                <a:solidFill>
                  <a:schemeClr val="accent2">
                    <a:lumMod val="50000"/>
                  </a:schemeClr>
                </a:solidFill>
              </a:rPr>
              <a:t>37</a:t>
            </a:r>
            <a:r>
              <a:rPr lang="zh-TW" altLang="en-US" sz="3600" b="1" dirty="0">
                <a:solidFill>
                  <a:schemeClr val="accent2">
                    <a:lumMod val="50000"/>
                  </a:schemeClr>
                </a:solidFill>
              </a:rPr>
              <a:t>歲，女性</a:t>
            </a:r>
            <a:r>
              <a:rPr lang="en-US" altLang="zh-TW" sz="3600" b="1" dirty="0">
                <a:solidFill>
                  <a:schemeClr val="accent2">
                    <a:lumMod val="50000"/>
                  </a:schemeClr>
                </a:solidFill>
              </a:rPr>
              <a:t>34</a:t>
            </a:r>
            <a:r>
              <a:rPr lang="zh-TW" altLang="en-US" sz="3600" b="1" dirty="0">
                <a:solidFill>
                  <a:schemeClr val="accent2">
                    <a:lumMod val="50000"/>
                  </a:schemeClr>
                </a:solidFill>
              </a:rPr>
              <a:t>歲</a:t>
            </a:r>
            <a:r>
              <a:rPr lang="zh-TW" altLang="en-US" sz="3600" b="1" dirty="0" smtClean="0">
                <a:solidFill>
                  <a:schemeClr val="accent2">
                    <a:lumMod val="50000"/>
                  </a:schemeClr>
                </a:solidFill>
              </a:rPr>
              <a:t>。</a:t>
            </a:r>
            <a:endParaRPr lang="en-US" altLang="zh-TW" sz="3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zh-TW" altLang="en-US" sz="3600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zh-TW" altLang="en-US" sz="3600" b="1" dirty="0">
                <a:solidFill>
                  <a:schemeClr val="accent2">
                    <a:lumMod val="50000"/>
                  </a:schemeClr>
                </a:solidFill>
              </a:rPr>
              <a:t>五分之三的同性婚姻者為男性，同性婚姻配偶間的年齡差距也較異性戀為高，約為</a:t>
            </a:r>
            <a:r>
              <a:rPr lang="en-US" altLang="zh-TW" sz="3600" b="1" dirty="0">
                <a:solidFill>
                  <a:schemeClr val="accent2">
                    <a:lumMod val="50000"/>
                  </a:schemeClr>
                </a:solidFill>
              </a:rPr>
              <a:t>7</a:t>
            </a:r>
            <a:r>
              <a:rPr lang="zh-TW" altLang="en-US" sz="3600" b="1" dirty="0">
                <a:solidFill>
                  <a:schemeClr val="accent2">
                    <a:lumMod val="50000"/>
                  </a:schemeClr>
                </a:solidFill>
              </a:rPr>
              <a:t>歲，異性婚姻的年齡差距為</a:t>
            </a:r>
            <a:r>
              <a:rPr lang="en-US" altLang="zh-TW" sz="3600" b="1" dirty="0">
                <a:solidFill>
                  <a:schemeClr val="accent2">
                    <a:lumMod val="50000"/>
                  </a:schemeClr>
                </a:solidFill>
              </a:rPr>
              <a:t>4.3</a:t>
            </a:r>
            <a:r>
              <a:rPr lang="zh-TW" altLang="en-US" sz="3600" b="1" dirty="0">
                <a:solidFill>
                  <a:schemeClr val="accent2">
                    <a:lumMod val="50000"/>
                  </a:schemeClr>
                </a:solidFill>
              </a:rPr>
              <a:t>歲</a:t>
            </a:r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</a:rPr>
              <a:t>。</a:t>
            </a:r>
            <a:endParaRPr lang="zh-TW" alt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881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市鎮">
  <a:themeElements>
    <a:clrScheme name="自然色系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市鎮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市鎮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1158</TotalTime>
  <Words>438</Words>
  <Application>Microsoft Macintosh PowerPoint</Application>
  <PresentationFormat>如螢幕大小 (4:3)</PresentationFormat>
  <Paragraphs>127</Paragraphs>
  <Slides>21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2" baseType="lpstr">
      <vt:lpstr>市鎮</vt:lpstr>
      <vt:lpstr>自我介紹</vt:lpstr>
      <vt:lpstr>法國社交文化禮儀</vt:lpstr>
      <vt:lpstr>法國餐廳禮儀</vt:lpstr>
      <vt:lpstr>送花注意事項</vt:lpstr>
      <vt:lpstr>法國花語意涵</vt:lpstr>
      <vt:lpstr>PowerPoint 簡報</vt:lpstr>
      <vt:lpstr>法國文化</vt:lpstr>
      <vt:lpstr>法國文化</vt:lpstr>
      <vt:lpstr>PowerPoint 簡報</vt:lpstr>
      <vt:lpstr>玫瑰少年</vt:lpstr>
      <vt:lpstr>導演『雅蘭貝利』</vt:lpstr>
      <vt:lpstr>問題討論</vt:lpstr>
      <vt:lpstr>PowerPoint 簡報</vt:lpstr>
      <vt:lpstr>問題討論</vt:lpstr>
      <vt:lpstr>問題討論</vt:lpstr>
      <vt:lpstr>一心想成為女孩盧多</vt:lpstr>
      <vt:lpstr>單純就是接納與尊重的家人</vt:lpstr>
      <vt:lpstr>文明矯正工具＿心理醫生</vt:lpstr>
      <vt:lpstr>心有餘力而不足的老師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didi wu</dc:creator>
  <cp:lastModifiedBy>didi wu</cp:lastModifiedBy>
  <cp:revision>70</cp:revision>
  <dcterms:created xsi:type="dcterms:W3CDTF">2016-06-26T07:35:20Z</dcterms:created>
  <dcterms:modified xsi:type="dcterms:W3CDTF">2016-06-30T12:05:56Z</dcterms:modified>
</cp:coreProperties>
</file>