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167" autoAdjust="0"/>
  </p:normalViewPr>
  <p:slideViewPr>
    <p:cSldViewPr snapToGrid="0" snapToObjects="1">
      <p:cViewPr>
        <p:scale>
          <a:sx n="99" d="100"/>
          <a:sy n="99" d="100"/>
        </p:scale>
        <p:origin x="-13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16/8/2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16/8/2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16/8/2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3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93%A5%E5%80%AB%E6%AF%94%E4%BA%9E%E5%BD%B1%E6%A5%AD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h.wikipedia.org/wiki/%E8%B4%BE%E7%99%BB%C2%B7%E5%8F%B2%E5%AF%86%E6%96%A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h.wikipedia.org/wiki/%E8%AD%89%E5%88%B8%E7%B6%93%E7%B4%80%E4%BA%B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759111" y="2365078"/>
            <a:ext cx="7521289" cy="4219186"/>
          </a:xfrm>
        </p:spPr>
        <p:txBody>
          <a:bodyPr>
            <a:normAutofit fontScale="70000" lnSpcReduction="20000"/>
          </a:bodyPr>
          <a:lstStyle/>
          <a:p>
            <a:endParaRPr kumimoji="1" lang="en-US" altLang="zh-TW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en-US" altLang="zh-TW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en-US" altLang="zh-TW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en-US" altLang="zh-TW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en-US" altLang="zh-TW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kumimoji="1" lang="en-US" altLang="zh-TW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kumimoji="1" lang="en-US" altLang="zh-TW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</a:p>
          <a:p>
            <a:endParaRPr kumimoji="1" lang="en-US" altLang="zh-TW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kumimoji="1" lang="en-US" altLang="zh-TW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kumimoji="1" lang="en-US" altLang="zh-TW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</a:t>
            </a:r>
          </a:p>
          <a:p>
            <a:pPr marL="0" indent="0">
              <a:buNone/>
            </a:pPr>
            <a:r>
              <a:rPr kumimoji="1" lang="en-US" altLang="zh-TW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</a:t>
            </a:r>
            <a:r>
              <a:rPr kumimoji="1" lang="zh-TW" altLang="en-US" sz="6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導讀：吳惠珍</a:t>
            </a:r>
            <a:endParaRPr kumimoji="1" lang="zh-TW" altLang="en-US" sz="6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323466"/>
            <a:ext cx="8229600" cy="1252728"/>
          </a:xfrm>
        </p:spPr>
        <p:txBody>
          <a:bodyPr>
            <a:normAutofit/>
          </a:bodyPr>
          <a:lstStyle/>
          <a:p>
            <a:r>
              <a:rPr kumimoji="1" lang="zh-TW" altLang="en-US" sz="6000" b="1" dirty="0" smtClean="0">
                <a:solidFill>
                  <a:schemeClr val="bg1"/>
                </a:solidFill>
              </a:rPr>
              <a:t>生命教育電影讀書會</a:t>
            </a:r>
            <a:endParaRPr kumimoji="1" lang="zh-TW" altLang="en-US" sz="6000" b="1" dirty="0">
              <a:solidFill>
                <a:schemeClr val="bg1"/>
              </a:solidFill>
            </a:endParaRPr>
          </a:p>
        </p:txBody>
      </p:sp>
      <p:pic>
        <p:nvPicPr>
          <p:cNvPr id="6" name="圖片 5" descr="fs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352" y="2365078"/>
            <a:ext cx="4772455" cy="312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7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66055" y="2675467"/>
            <a:ext cx="8520745" cy="3450696"/>
          </a:xfrm>
        </p:spPr>
        <p:txBody>
          <a:bodyPr>
            <a:normAutofit fontScale="77500" lnSpcReduction="20000"/>
          </a:bodyPr>
          <a:lstStyle/>
          <a:p>
            <a:r>
              <a:rPr kumimoji="1" lang="zh-TW" altLang="en-US" sz="6000" b="1" dirty="0" smtClean="0"/>
              <a:t>男主角是位什麼樣的人？</a:t>
            </a:r>
            <a:endParaRPr kumimoji="1" lang="en-US" altLang="zh-TW" sz="6000" b="1" dirty="0" smtClean="0"/>
          </a:p>
          <a:p>
            <a:r>
              <a:rPr kumimoji="1" lang="zh-TW" altLang="en-US" sz="6000" b="1" dirty="0" smtClean="0"/>
              <a:t>他為何對自己孩子如此的重視？</a:t>
            </a:r>
            <a:endParaRPr kumimoji="1" lang="en-US" altLang="zh-TW" sz="6000" b="1" dirty="0" smtClean="0"/>
          </a:p>
          <a:p>
            <a:r>
              <a:rPr kumimoji="1" lang="zh-TW" altLang="en-US" sz="6000" b="1" dirty="0" smtClean="0"/>
              <a:t>你如果是男主角的老婆，你會如何做？</a:t>
            </a:r>
            <a:endParaRPr kumimoji="1" lang="en-US" altLang="zh-TW" sz="6000" b="1" dirty="0" smtClean="0"/>
          </a:p>
          <a:p>
            <a:endParaRPr kumimoji="1"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/>
              <a:t>討論與分享</a:t>
            </a:r>
            <a:endParaRPr kumimoji="1" lang="zh-TW" altLang="en-US" sz="6000" b="1" dirty="0"/>
          </a:p>
        </p:txBody>
      </p:sp>
      <p:pic>
        <p:nvPicPr>
          <p:cNvPr id="4" name="圖片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877" y="5270331"/>
            <a:ext cx="2832067" cy="120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1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sz="6000" dirty="0" smtClean="0"/>
              <a:t>讓你印象最深的一句話或一幕？</a:t>
            </a:r>
            <a:endParaRPr kumimoji="1" lang="en-US" altLang="zh-TW" sz="6000" dirty="0" smtClean="0"/>
          </a:p>
          <a:p>
            <a:endParaRPr kumimoji="1" lang="en-US" altLang="zh-TW" dirty="0"/>
          </a:p>
          <a:p>
            <a:endParaRPr kumimoji="1"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/>
              <a:t>分享</a:t>
            </a:r>
            <a:endParaRPr kumimoji="1" lang="zh-TW" altLang="en-US" sz="6000" b="1" dirty="0"/>
          </a:p>
        </p:txBody>
      </p:sp>
      <p:pic>
        <p:nvPicPr>
          <p:cNvPr id="4" name="圖片 3" descr="4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44" y="5045818"/>
            <a:ext cx="2770756" cy="174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/>
              <a:t>佳句分享</a:t>
            </a:r>
            <a:endParaRPr kumimoji="1" lang="zh-TW" altLang="en-US" sz="6000" b="1" dirty="0"/>
          </a:p>
        </p:txBody>
      </p:sp>
      <p:pic>
        <p:nvPicPr>
          <p:cNvPr id="5" name="圖片 4" descr="fs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428" y="5219561"/>
            <a:ext cx="2719572" cy="1638439"/>
          </a:xfrm>
          <a:prstGeom prst="rect">
            <a:avLst/>
          </a:prstGeom>
        </p:spPr>
      </p:pic>
      <p:pic>
        <p:nvPicPr>
          <p:cNvPr id="6" name="圖片 5" descr="fs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9561"/>
            <a:ext cx="2719572" cy="1638439"/>
          </a:xfrm>
          <a:prstGeom prst="rect">
            <a:avLst/>
          </a:prstGeom>
        </p:spPr>
      </p:pic>
      <p:pic>
        <p:nvPicPr>
          <p:cNvPr id="7" name="圖片 6" descr="fs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505" y="5219561"/>
            <a:ext cx="2719572" cy="163843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15801" y="2527053"/>
            <a:ext cx="8070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如果你有夢想的話，你就得捍衛它，那些自己沒有成才的人會説你也不能成才。你想要得到什麼的話，就得努力去做，說完了。</a:t>
            </a:r>
          </a:p>
        </p:txBody>
      </p:sp>
    </p:spTree>
    <p:extLst>
      <p:ext uri="{BB962C8B-B14F-4D97-AF65-F5344CB8AC3E}">
        <p14:creationId xmlns:p14="http://schemas.microsoft.com/office/powerpoint/2010/main" val="275383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182461" y="583970"/>
            <a:ext cx="6802800" cy="1562120"/>
          </a:xfrm>
        </p:spPr>
        <p:txBody>
          <a:bodyPr>
            <a:normAutofit/>
          </a:bodyPr>
          <a:lstStyle/>
          <a:p>
            <a:pPr algn="l"/>
            <a:r>
              <a:rPr kumimoji="1" lang="zh-TW" altLang="en-US" sz="5400" b="1" dirty="0" smtClean="0"/>
              <a:t>祝福父親節快樂！！！</a:t>
            </a:r>
            <a:endParaRPr kumimoji="1" lang="zh-TW" altLang="en-US" sz="5400" b="1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1367365" y="729964"/>
            <a:ext cx="6417734" cy="1124141"/>
          </a:xfrm>
        </p:spPr>
        <p:txBody>
          <a:bodyPr/>
          <a:lstStyle/>
          <a:p>
            <a:endParaRPr kumimoji="1" lang="zh-TW" altLang="en-US" dirty="0"/>
          </a:p>
        </p:txBody>
      </p:sp>
      <p:pic>
        <p:nvPicPr>
          <p:cNvPr id="14" name="圖片 13" descr="Unknown23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11" y="3604579"/>
            <a:ext cx="4790229" cy="3188694"/>
          </a:xfrm>
          <a:prstGeom prst="rect">
            <a:avLst/>
          </a:prstGeom>
        </p:spPr>
      </p:pic>
      <p:pic>
        <p:nvPicPr>
          <p:cNvPr id="2" name="圖片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630" y="2146090"/>
            <a:ext cx="4579130" cy="312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2067" y="2675467"/>
            <a:ext cx="7653331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zh-TW" altLang="en-US" sz="6000" b="1" dirty="0" smtClean="0"/>
              <a:t>狗臉的歲月</a:t>
            </a:r>
            <a:endParaRPr kumimoji="1" lang="zh-TW" altLang="en-US" sz="6000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>
                <a:latin typeface="+mj-ea"/>
                <a:cs typeface="Heiti TC Light"/>
              </a:rPr>
              <a:t>下週電電影預告</a:t>
            </a:r>
            <a:endParaRPr kumimoji="1" lang="zh-TW" altLang="en-US" sz="6000" b="1" dirty="0">
              <a:latin typeface="+mj-ea"/>
              <a:cs typeface="Heiti TC Light"/>
            </a:endParaRPr>
          </a:p>
        </p:txBody>
      </p:sp>
      <p:pic>
        <p:nvPicPr>
          <p:cNvPr id="4" name="圖片 3" descr="4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801" y="4937643"/>
            <a:ext cx="1707999" cy="1423332"/>
          </a:xfrm>
          <a:prstGeom prst="rect">
            <a:avLst/>
          </a:prstGeom>
        </p:spPr>
      </p:pic>
      <p:pic>
        <p:nvPicPr>
          <p:cNvPr id="5" name="圖片 4" descr="4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56" y="4948908"/>
            <a:ext cx="1694480" cy="1412067"/>
          </a:xfrm>
          <a:prstGeom prst="rect">
            <a:avLst/>
          </a:prstGeom>
        </p:spPr>
      </p:pic>
      <p:pic>
        <p:nvPicPr>
          <p:cNvPr id="6" name="圖片 5" descr="4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054" y="5051103"/>
            <a:ext cx="1694482" cy="141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1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82567" y="2325085"/>
            <a:ext cx="7408333" cy="3450696"/>
          </a:xfrm>
        </p:spPr>
        <p:txBody>
          <a:bodyPr>
            <a:noAutofit/>
          </a:bodyPr>
          <a:lstStyle/>
          <a:p>
            <a:r>
              <a:rPr kumimoji="1" lang="zh-TW" altLang="en-US" sz="4800" b="1" dirty="0" smtClean="0"/>
              <a:t>笑容與語言</a:t>
            </a:r>
            <a:endParaRPr kumimoji="1" lang="en-US" altLang="zh-TW" sz="4800" b="1" dirty="0" smtClean="0"/>
          </a:p>
          <a:p>
            <a:r>
              <a:rPr kumimoji="1" lang="zh-TW" altLang="en-US" sz="4800" b="1" dirty="0" smtClean="0"/>
              <a:t>光明思考</a:t>
            </a:r>
            <a:endParaRPr kumimoji="1" lang="en-US" altLang="zh-TW" sz="4800" b="1" dirty="0" smtClean="0"/>
          </a:p>
          <a:p>
            <a:r>
              <a:rPr kumimoji="1" lang="zh-TW" altLang="en-US" sz="4800" b="1" dirty="0" smtClean="0"/>
              <a:t>積極力量</a:t>
            </a:r>
            <a:endParaRPr kumimoji="1" lang="en-US" altLang="zh-TW" sz="4800" b="1" dirty="0" smtClean="0"/>
          </a:p>
          <a:p>
            <a:r>
              <a:rPr kumimoji="1" lang="zh-TW" altLang="en-US" sz="4800" b="1" dirty="0" smtClean="0"/>
              <a:t>正念思考</a:t>
            </a:r>
            <a:endParaRPr kumimoji="1" lang="zh-TW" altLang="en-US" sz="4800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/>
              <a:t>生命教育</a:t>
            </a:r>
            <a:endParaRPr kumimoji="1" lang="zh-TW" altLang="en-US" sz="6000" b="1" dirty="0"/>
          </a:p>
        </p:txBody>
      </p:sp>
      <p:pic>
        <p:nvPicPr>
          <p:cNvPr id="4" name="圖片 3" descr="images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655" y="2918280"/>
            <a:ext cx="3634973" cy="312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1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81873"/>
            <a:ext cx="7814733" cy="3644290"/>
          </a:xfrm>
        </p:spPr>
        <p:txBody>
          <a:bodyPr>
            <a:noAutofit/>
          </a:bodyPr>
          <a:lstStyle/>
          <a:p>
            <a:r>
              <a:rPr kumimoji="1" lang="zh-TW" altLang="en-US" sz="4800" b="1" dirty="0" smtClean="0"/>
              <a:t>曾經影響你的一句話？</a:t>
            </a:r>
            <a:endParaRPr kumimoji="1" lang="en-US" altLang="zh-TW" sz="4800" b="1" dirty="0" smtClean="0"/>
          </a:p>
          <a:p>
            <a:endParaRPr kumimoji="1" lang="en-US" altLang="zh-TW" sz="4800" b="1" dirty="0"/>
          </a:p>
          <a:p>
            <a:r>
              <a:rPr kumimoji="1" lang="zh-TW" altLang="en-US" sz="4800" b="1" dirty="0" smtClean="0"/>
              <a:t>對你現在有何影響？</a:t>
            </a:r>
            <a:endParaRPr kumimoji="1" lang="en-US" altLang="zh-TW" sz="4800" b="1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/>
              <a:t>語言的力量</a:t>
            </a:r>
            <a:endParaRPr kumimoji="1" lang="zh-TW" altLang="en-US" sz="6000" b="1" dirty="0"/>
          </a:p>
        </p:txBody>
      </p:sp>
      <p:pic>
        <p:nvPicPr>
          <p:cNvPr id="4" name="圖片 3" descr="imag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535" y="5508941"/>
            <a:ext cx="1801063" cy="1349059"/>
          </a:xfrm>
          <a:prstGeom prst="rect">
            <a:avLst/>
          </a:prstGeom>
        </p:spPr>
      </p:pic>
      <p:pic>
        <p:nvPicPr>
          <p:cNvPr id="5" name="圖片 4" descr="imag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2" y="5445020"/>
            <a:ext cx="1801063" cy="1349059"/>
          </a:xfrm>
          <a:prstGeom prst="rect">
            <a:avLst/>
          </a:prstGeom>
        </p:spPr>
      </p:pic>
      <p:pic>
        <p:nvPicPr>
          <p:cNvPr id="6" name="圖片 5" descr="imag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37" y="5415821"/>
            <a:ext cx="1801063" cy="134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5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內容版面配置區 1" descr="4567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54" r="-4654"/>
          <a:stretch>
            <a:fillRect/>
          </a:stretch>
        </p:blipFill>
        <p:spPr>
          <a:xfrm>
            <a:off x="748597" y="2616847"/>
            <a:ext cx="7693006" cy="3941228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    </a:t>
            </a:r>
            <a:r>
              <a:rPr kumimoji="1" lang="zh-TW" altLang="en-US" sz="6000" b="1" dirty="0" smtClean="0"/>
              <a:t>當幸福來敲門</a:t>
            </a:r>
            <a:endParaRPr kumimoji="1" lang="zh-TW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6880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6403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600" b="1" dirty="0" smtClean="0"/>
              <a:t>主演</a:t>
            </a:r>
            <a:r>
              <a:rPr lang="en-US" altLang="zh-TW" sz="4600" b="1" dirty="0" smtClean="0"/>
              <a:t>        </a:t>
            </a:r>
            <a:r>
              <a:rPr lang="zh-TW" altLang="en-US" sz="4600" dirty="0" smtClean="0"/>
              <a:t>威</a:t>
            </a:r>
            <a:r>
              <a:rPr lang="zh-TW" altLang="en-US" sz="4600" dirty="0"/>
              <a:t>爾</a:t>
            </a:r>
            <a:r>
              <a:rPr lang="en-US" altLang="zh-TW" sz="4600" dirty="0"/>
              <a:t>·</a:t>
            </a:r>
            <a:r>
              <a:rPr lang="zh-TW" altLang="en-US" sz="4600" dirty="0" smtClean="0"/>
              <a:t>史密</a:t>
            </a:r>
            <a:r>
              <a:rPr lang="en-US" altLang="zh-TW" sz="4600" dirty="0" smtClean="0"/>
              <a:t>     </a:t>
            </a:r>
            <a:r>
              <a:rPr lang="zh-TW" altLang="en-US" sz="4600" dirty="0" smtClean="0">
                <a:hlinkClick r:id="rId2"/>
              </a:rPr>
              <a:t>賈</a:t>
            </a:r>
            <a:r>
              <a:rPr lang="zh-TW" altLang="en-US" sz="4600" dirty="0">
                <a:hlinkClick r:id="rId2"/>
              </a:rPr>
              <a:t>登</a:t>
            </a:r>
            <a:r>
              <a:rPr lang="en-US" altLang="zh-TW" sz="4600" dirty="0">
                <a:hlinkClick r:id="rId2"/>
              </a:rPr>
              <a:t>·</a:t>
            </a:r>
            <a:r>
              <a:rPr lang="zh-TW" altLang="en-US" sz="4600" dirty="0">
                <a:hlinkClick r:id="rId2"/>
              </a:rPr>
              <a:t>史密斯</a:t>
            </a:r>
          </a:p>
          <a:p>
            <a:pPr marL="0" indent="0">
              <a:buNone/>
            </a:pPr>
            <a:r>
              <a:rPr lang="en-US" altLang="zh-TW" sz="4600" dirty="0" smtClean="0"/>
              <a:t>                 </a:t>
            </a:r>
            <a:r>
              <a:rPr lang="zh-TW" altLang="en-US" sz="4600" dirty="0" smtClean="0"/>
              <a:t>譚蒂</a:t>
            </a:r>
            <a:r>
              <a:rPr lang="en-US" altLang="zh-TW" sz="4600" dirty="0"/>
              <a:t>·</a:t>
            </a:r>
            <a:r>
              <a:rPr lang="zh-TW" altLang="en-US" sz="4600" dirty="0"/>
              <a:t>紐頓	</a:t>
            </a:r>
            <a:endParaRPr lang="en-US" altLang="zh-CHT" sz="4600" b="1" dirty="0"/>
          </a:p>
          <a:p>
            <a:r>
              <a:rPr lang="zh-CHT" altLang="en-US" sz="4600" b="1" dirty="0" smtClean="0"/>
              <a:t>片</a:t>
            </a:r>
            <a:r>
              <a:rPr lang="zh-CHT" altLang="en-US" sz="4600" b="1" dirty="0"/>
              <a:t>長	</a:t>
            </a:r>
            <a:r>
              <a:rPr lang="en-US" altLang="zh-CHT" sz="4600" b="1" dirty="0" smtClean="0"/>
              <a:t>  </a:t>
            </a:r>
            <a:r>
              <a:rPr lang="en-US" altLang="zh-CHT" sz="4600" dirty="0" smtClean="0"/>
              <a:t>117 </a:t>
            </a:r>
            <a:r>
              <a:rPr lang="zh-CHT" altLang="en-US" sz="4600" dirty="0"/>
              <a:t>分鐘	</a:t>
            </a:r>
            <a:r>
              <a:rPr lang="zh-TW" altLang="en-US" sz="4600" dirty="0"/>
              <a:t>	</a:t>
            </a:r>
          </a:p>
          <a:p>
            <a:r>
              <a:rPr lang="zh-TW" altLang="en-US" sz="4600" b="1" dirty="0" smtClean="0"/>
              <a:t>發行商</a:t>
            </a:r>
            <a:r>
              <a:rPr lang="en-US" altLang="zh-TW" sz="4600" b="1" dirty="0" smtClean="0"/>
              <a:t>     </a:t>
            </a:r>
            <a:r>
              <a:rPr lang="zh-TW" altLang="en-US" sz="4600" dirty="0" smtClean="0">
                <a:hlinkClick r:id="rId3"/>
              </a:rPr>
              <a:t>哥倫比亞影業</a:t>
            </a:r>
            <a:endParaRPr lang="zh-TW" altLang="en-US" sz="4600" dirty="0">
              <a:hlinkClick r:id="rId3"/>
            </a:endParaRPr>
          </a:p>
          <a:p>
            <a:r>
              <a:rPr lang="zh-CHT" altLang="en-US" sz="4600" b="1" dirty="0"/>
              <a:t>預算	</a:t>
            </a:r>
            <a:r>
              <a:rPr lang="en-US" altLang="zh-CHT" sz="4600" b="1" dirty="0" smtClean="0"/>
              <a:t> </a:t>
            </a:r>
            <a:r>
              <a:rPr lang="en-US" altLang="zh-CHT" sz="4600" dirty="0" smtClean="0"/>
              <a:t>$</a:t>
            </a:r>
            <a:r>
              <a:rPr lang="en-US" altLang="zh-CHT" sz="4600" dirty="0"/>
              <a:t>55</a:t>
            </a:r>
            <a:r>
              <a:rPr lang="zh-CHT" altLang="en-US" sz="4600" dirty="0"/>
              <a:t>百萬美元	</a:t>
            </a:r>
          </a:p>
          <a:p>
            <a:r>
              <a:rPr lang="zh-CHT" altLang="en-US" sz="4600" b="1" dirty="0"/>
              <a:t>票房	</a:t>
            </a:r>
            <a:r>
              <a:rPr lang="en-US" altLang="zh-CHT" sz="4600" b="1" dirty="0" smtClean="0"/>
              <a:t> </a:t>
            </a:r>
            <a:r>
              <a:rPr lang="en-US" altLang="zh-CHT" sz="4600" dirty="0" smtClean="0"/>
              <a:t>$</a:t>
            </a:r>
            <a:r>
              <a:rPr lang="en-US" altLang="zh-CHT" sz="4600" dirty="0"/>
              <a:t>307,077,300</a:t>
            </a:r>
            <a:r>
              <a:rPr lang="en-US" altLang="zh-CHT" dirty="0"/>
              <a:t>	</a:t>
            </a:r>
          </a:p>
          <a:p>
            <a:endParaRPr kumimoji="1"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dirty="0" smtClean="0"/>
              <a:t>電影簡介</a:t>
            </a:r>
            <a:endParaRPr kumimoji="1" lang="zh-TW" altLang="en-US" sz="6000" dirty="0"/>
          </a:p>
        </p:txBody>
      </p:sp>
      <p:pic>
        <p:nvPicPr>
          <p:cNvPr id="4" name="圖片 3" descr="images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316" y="4438377"/>
            <a:ext cx="2097484" cy="219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0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sz="half" idx="2"/>
          </p:nvPr>
        </p:nvSpPr>
        <p:spPr>
          <a:xfrm>
            <a:off x="333559" y="2886229"/>
            <a:ext cx="5144502" cy="2752571"/>
          </a:xfrm>
        </p:spPr>
        <p:txBody>
          <a:bodyPr>
            <a:normAutofit fontScale="25000" lnSpcReduction="20000"/>
          </a:bodyPr>
          <a:lstStyle/>
          <a:p>
            <a:r>
              <a:rPr kumimoji="1" lang="zh-TW" altLang="en-US" sz="14400" b="1" dirty="0" smtClean="0"/>
              <a:t>演員</a:t>
            </a:r>
            <a:r>
              <a:rPr kumimoji="1" lang="en-US" altLang="zh-TW" sz="14400" b="1" dirty="0" smtClean="0"/>
              <a:t>   </a:t>
            </a:r>
            <a:r>
              <a:rPr kumimoji="1" lang="zh-TW" altLang="en-US" sz="14400" b="1" dirty="0" smtClean="0"/>
              <a:t>監製</a:t>
            </a:r>
            <a:r>
              <a:rPr kumimoji="1" lang="en-US" altLang="zh-TW" sz="14400" b="1" dirty="0" smtClean="0"/>
              <a:t>    </a:t>
            </a:r>
            <a:r>
              <a:rPr kumimoji="1" lang="zh-TW" altLang="en-US" sz="14400" b="1" dirty="0" smtClean="0"/>
              <a:t>嘻哈</a:t>
            </a:r>
            <a:r>
              <a:rPr kumimoji="1" lang="zh-TW" altLang="en-US" sz="14400" b="1" dirty="0"/>
              <a:t>歌手</a:t>
            </a:r>
            <a:endParaRPr kumimoji="1" lang="en-US" altLang="zh-TW" sz="14400" b="1" dirty="0"/>
          </a:p>
          <a:p>
            <a:r>
              <a:rPr kumimoji="1" lang="zh-TW" altLang="en-US" sz="14400" b="1" dirty="0" smtClean="0"/>
              <a:t>電影</a:t>
            </a:r>
            <a:r>
              <a:rPr kumimoji="1" lang="en-US" altLang="zh-TW" sz="14400" b="1" dirty="0" smtClean="0"/>
              <a:t>   </a:t>
            </a:r>
            <a:r>
              <a:rPr kumimoji="1" lang="zh-TW" altLang="en-US" sz="14400" b="1" dirty="0" smtClean="0"/>
              <a:t>電視：</a:t>
            </a:r>
            <a:endParaRPr kumimoji="1" lang="en-US" altLang="zh-TW" sz="14400" b="1" dirty="0" smtClean="0"/>
          </a:p>
          <a:p>
            <a:r>
              <a:rPr kumimoji="1" lang="zh-TW" altLang="en-US" sz="14400" b="1" dirty="0" smtClean="0"/>
              <a:t>曾提名兩座奧斯卡金像獎五項金球獎</a:t>
            </a:r>
            <a:endParaRPr kumimoji="1" lang="en-US" altLang="zh-TW" sz="14400" b="1" dirty="0" smtClean="0"/>
          </a:p>
          <a:p>
            <a:r>
              <a:rPr kumimoji="1" lang="zh-TW" altLang="en-US" sz="14400" b="1" dirty="0" smtClean="0"/>
              <a:t>音樂：</a:t>
            </a:r>
            <a:r>
              <a:rPr kumimoji="1" lang="zh-TW" altLang="en-US" sz="12800" b="1" dirty="0" smtClean="0"/>
              <a:t>四座葛萊美獎</a:t>
            </a:r>
            <a:endParaRPr kumimoji="1" lang="en-US" altLang="zh-TW" sz="12800" b="1" dirty="0"/>
          </a:p>
          <a:p>
            <a:r>
              <a:rPr kumimoji="1" lang="en-US" altLang="zh-TW" dirty="0" smtClean="0"/>
              <a:t>        </a:t>
            </a:r>
            <a:endParaRPr kumimoji="1" lang="en-US" altLang="zh-TW" dirty="0"/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 </a:t>
            </a:r>
            <a:endParaRPr kumimoji="1" lang="zh-TW" altLang="en-US" dirty="0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744093" y="1257113"/>
            <a:ext cx="4207972" cy="1039042"/>
          </a:xfrm>
        </p:spPr>
        <p:txBody>
          <a:bodyPr/>
          <a:lstStyle/>
          <a:p>
            <a:r>
              <a:rPr kumimoji="1" lang="zh-TW" altLang="en-US" sz="4800" b="1" dirty="0" smtClean="0"/>
              <a:t>威爾，史密斯</a:t>
            </a:r>
            <a:endParaRPr kumimoji="1" lang="zh-TW" altLang="en-US" sz="4800" b="1" dirty="0"/>
          </a:p>
        </p:txBody>
      </p:sp>
      <p:pic>
        <p:nvPicPr>
          <p:cNvPr id="7" name="內容版面配置區 6" descr="Will_Smith_by_Gage_Skidmor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85" r="-27085"/>
          <a:stretch>
            <a:fillRect/>
          </a:stretch>
        </p:blipFill>
        <p:spPr>
          <a:xfrm>
            <a:off x="5131673" y="1828800"/>
            <a:ext cx="3904076" cy="3810000"/>
          </a:xfrm>
        </p:spPr>
      </p:pic>
    </p:spTree>
    <p:extLst>
      <p:ext uri="{BB962C8B-B14F-4D97-AF65-F5344CB8AC3E}">
        <p14:creationId xmlns:p14="http://schemas.microsoft.com/office/powerpoint/2010/main" val="352993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270500"/>
            <a:ext cx="7408333" cy="401506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克里斯以推銷醫療器材為業，他熱愛家庭，這份工作卻無法維持家計，貧賤夫妻百事哀，妻子也因此離開。為了自己和家人的未來，克里斯想方設法擠進</a:t>
            </a:r>
            <a:r>
              <a:rPr lang="zh-TW" altLang="en-US" b="1" dirty="0">
                <a:hlinkClick r:id="rId2"/>
              </a:rPr>
              <a:t>證券經紀公司當一名無薪實習生，屋漏偏逢連夜雨，他和唯一的兒子被逐出公寓，住進汽車旅館，正當情況逐漸好轉，在銀行的存款又因欠稅被政府全數充公，父子倆只好露宿街頭。只要他能修好手上的醫療器材，只要他能比別人多爭取一份業績，只要他能從</a:t>
            </a:r>
            <a:r>
              <a:rPr lang="en-US" altLang="zh-TW" b="1" dirty="0">
                <a:hlinkClick r:id="rId2"/>
              </a:rPr>
              <a:t>20</a:t>
            </a:r>
            <a:r>
              <a:rPr lang="zh-TW" altLang="en-US" b="1" dirty="0">
                <a:hlinkClick r:id="rId2"/>
              </a:rPr>
              <a:t>名實習生中脫穎而出，他堅信就能帶給兒</a:t>
            </a:r>
            <a:r>
              <a:rPr lang="en-US" altLang="zh-TW" b="1" dirty="0">
                <a:hlinkClick r:id="rId2"/>
              </a:rPr>
              <a:t>�l</a:t>
            </a:r>
            <a:r>
              <a:rPr lang="zh-TW" altLang="en-US" b="1" dirty="0">
                <a:hlinkClick r:id="rId2"/>
              </a:rPr>
              <a:t>更好的明天，追求滿臉笑容的</a:t>
            </a:r>
            <a:r>
              <a:rPr lang="zh-TW" altLang="en-US" b="1" dirty="0" smtClean="0">
                <a:hlinkClick r:id="rId2"/>
              </a:rPr>
              <a:t>幸福</a:t>
            </a:r>
            <a:r>
              <a:rPr lang="zh-TW" altLang="en-US" dirty="0" smtClean="0"/>
              <a:t>。</a:t>
            </a:r>
            <a:endParaRPr kumimoji="1"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/>
              <a:t>電影大意</a:t>
            </a:r>
            <a:endParaRPr kumimoji="1" lang="zh-TW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19124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images8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20" r="-30820"/>
          <a:stretch>
            <a:fillRect/>
          </a:stretch>
        </p:blipFill>
        <p:spPr/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>
                <a:solidFill>
                  <a:schemeClr val="bg1"/>
                </a:solidFill>
                <a:latin typeface="Heiti TC Light"/>
                <a:ea typeface="Heiti TC Light"/>
                <a:cs typeface="Heiti TC Light"/>
              </a:rPr>
              <a:t>觀賞電影</a:t>
            </a:r>
            <a:endParaRPr kumimoji="1" lang="zh-TW" altLang="en-US" sz="6000" b="1" dirty="0">
              <a:solidFill>
                <a:schemeClr val="bg1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2879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zh-TW" altLang="en-US" sz="4000" b="1" dirty="0" smtClean="0"/>
              <a:t>如何度過這時期？</a:t>
            </a:r>
            <a:endParaRPr kumimoji="1" lang="en-US" altLang="zh-TW" sz="4000" b="1" dirty="0" smtClean="0"/>
          </a:p>
          <a:p>
            <a:pPr marL="0" indent="0">
              <a:buNone/>
            </a:pPr>
            <a:endParaRPr kumimoji="1" lang="en-US" altLang="zh-TW" sz="4000" b="1" dirty="0" smtClean="0"/>
          </a:p>
          <a:p>
            <a:pPr marL="0" indent="0">
              <a:buNone/>
            </a:pPr>
            <a:endParaRPr kumimoji="1" lang="en-US" altLang="zh-TW" sz="4000" b="1" dirty="0"/>
          </a:p>
          <a:p>
            <a:pPr marL="0" indent="0">
              <a:buNone/>
            </a:pPr>
            <a:r>
              <a:rPr kumimoji="1" lang="zh-TW" altLang="en-US" sz="4000" b="1" dirty="0" smtClean="0"/>
              <a:t>現在如何看待？</a:t>
            </a:r>
            <a:endParaRPr kumimoji="1" lang="en-US" altLang="zh-TW" sz="4000" b="1" dirty="0" smtClean="0"/>
          </a:p>
          <a:p>
            <a:pPr marL="0" indent="0">
              <a:buNone/>
            </a:pPr>
            <a:endParaRPr kumimoji="1" lang="en-US" altLang="zh-TW" sz="4000" b="1" dirty="0" smtClean="0"/>
          </a:p>
          <a:p>
            <a:pPr marL="0" indent="0">
              <a:buNone/>
            </a:pPr>
            <a:endParaRPr kumimoji="1" lang="en-US" altLang="zh-TW" sz="4000" b="1" dirty="0" smtClean="0"/>
          </a:p>
          <a:p>
            <a:pPr marL="0" indent="0">
              <a:buNone/>
            </a:pPr>
            <a:r>
              <a:rPr kumimoji="1" lang="zh-TW" altLang="en-US" sz="4000" b="1" dirty="0" smtClean="0"/>
              <a:t>對你有何影響？</a:t>
            </a:r>
            <a:endParaRPr kumimoji="1" lang="en-US" altLang="zh-TW" sz="4000" b="1" dirty="0"/>
          </a:p>
          <a:p>
            <a:endParaRPr kumimoji="1"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6000" b="1" dirty="0" smtClean="0">
                <a:solidFill>
                  <a:schemeClr val="bg1"/>
                </a:solidFill>
              </a:rPr>
              <a:t>人生的逆境</a:t>
            </a:r>
            <a:endParaRPr kumimoji="1" lang="zh-TW" altLang="en-US" sz="6000" dirty="0">
              <a:solidFill>
                <a:schemeClr val="bg1"/>
              </a:solidFill>
            </a:endParaRPr>
          </a:p>
        </p:txBody>
      </p:sp>
      <p:pic>
        <p:nvPicPr>
          <p:cNvPr id="4" name="圖片 3" descr="e24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991" y="3474623"/>
            <a:ext cx="3778603" cy="287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3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波形.thmx</Template>
  <TotalTime>251</TotalTime>
  <Words>233</Words>
  <Application>Microsoft Macintosh PowerPoint</Application>
  <PresentationFormat>如螢幕大小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波形</vt:lpstr>
      <vt:lpstr>生命教育電影讀書會</vt:lpstr>
      <vt:lpstr>生命教育</vt:lpstr>
      <vt:lpstr>語言的力量</vt:lpstr>
      <vt:lpstr>    當幸福來敲門</vt:lpstr>
      <vt:lpstr>電影簡介</vt:lpstr>
      <vt:lpstr>威爾，史密斯</vt:lpstr>
      <vt:lpstr>電影大意</vt:lpstr>
      <vt:lpstr>觀賞電影</vt:lpstr>
      <vt:lpstr>人生的逆境</vt:lpstr>
      <vt:lpstr>討論與分享</vt:lpstr>
      <vt:lpstr>分享</vt:lpstr>
      <vt:lpstr>佳句分享</vt:lpstr>
      <vt:lpstr>祝福父親節快樂！！！</vt:lpstr>
      <vt:lpstr>下週電電影預告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生命教育電影讀書會</dc:title>
  <dc:creator>didi wu</dc:creator>
  <cp:lastModifiedBy>didi wu</cp:lastModifiedBy>
  <cp:revision>27</cp:revision>
  <dcterms:created xsi:type="dcterms:W3CDTF">2016-08-01T11:33:11Z</dcterms:created>
  <dcterms:modified xsi:type="dcterms:W3CDTF">2016-08-02T09:19:39Z</dcterms:modified>
</cp:coreProperties>
</file>